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9"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7" r:id="rId21"/>
    <p:sldId id="278" r:id="rId22"/>
    <p:sldId id="279" r:id="rId23"/>
    <p:sldId id="280" r:id="rId24"/>
    <p:sldId id="281" r:id="rId25"/>
    <p:sldId id="282" r:id="rId26"/>
    <p:sldId id="283" r:id="rId27"/>
    <p:sldId id="284" r:id="rId28"/>
    <p:sldId id="289" r:id="rId29"/>
    <p:sldId id="293" r:id="rId30"/>
    <p:sldId id="292" r:id="rId31"/>
  </p:sldIdLst>
  <p:sldSz cx="9144000" cy="5143500" type="screen16x9"/>
  <p:notesSz cx="6858000" cy="9144000"/>
  <p:embeddedFontLst>
    <p:embeddedFont>
      <p:font typeface="Anaheim" panose="020B0604020202020204" charset="0"/>
      <p:regular r:id="rId34"/>
      <p:bold r:id="rId35"/>
    </p:embeddedFont>
    <p:embeddedFont>
      <p:font typeface="Bebas Neue" panose="020B0606020202050201" pitchFamily="34" charset="0"/>
      <p:regular r:id="rId36"/>
    </p:embeddedFont>
    <p:embeddedFont>
      <p:font typeface="DM Sans Medium" pitchFamily="2" charset="0"/>
      <p:regular r:id="rId37"/>
      <p:bold r:id="rId38"/>
      <p:italic r:id="rId39"/>
      <p:boldItalic r:id="rId40"/>
    </p:embeddedFont>
    <p:embeddedFont>
      <p:font typeface="Noovo ITC Std Light" panose="02000506030000020004" pitchFamily="50" charset="0"/>
      <p:bold r:id="rId41"/>
    </p:embeddedFont>
    <p:embeddedFont>
      <p:font typeface="Nunito Light" pitchFamily="2" charset="0"/>
      <p:regular r:id="rId42"/>
      <p:italic r:id="rId43"/>
    </p:embeddedFont>
    <p:embeddedFont>
      <p:font typeface="Open Sans" panose="020B0606030504020204" pitchFamily="34" charset="0"/>
      <p:regular r:id="rId44"/>
      <p:bold r:id="rId45"/>
      <p:italic r:id="rId46"/>
      <p:boldItalic r:id="rId47"/>
    </p:embeddedFont>
    <p:embeddedFont>
      <p:font typeface="Open Sans" panose="020B0606030504020204" pitchFamily="34" charset="0"/>
      <p:regular r:id="rId44"/>
      <p:bold r:id="rId45"/>
      <p:italic r:id="rId46"/>
      <p:boldItalic r:id="rId47"/>
    </p:embeddedFont>
    <p:embeddedFont>
      <p:font typeface="PT Sans" panose="020B0503020203020204" pitchFamily="34" charset="0"/>
      <p:regular r:id="rId48"/>
      <p:bold r:id="rId49"/>
      <p:italic r:id="rId50"/>
      <p:boldItalic r:id="rId51"/>
    </p:embeddedFont>
    <p:embeddedFont>
      <p:font typeface="Raleway"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642"/>
    <a:srgbClr val="19355E"/>
    <a:srgbClr val="BF3030"/>
    <a:srgbClr val="16663A"/>
    <a:srgbClr val="F9F7F4"/>
    <a:srgbClr val="729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63B847-DB45-48B8-B377-91AA5E865EC6}">
  <a:tblStyle styleId="{F263B847-DB45-48B8-B377-91AA5E865E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E1DE-C955-4724-B2A3-DEB2F0334E1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08"/>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title>
    <c:autoTitleDeleted val="0"/>
    <c:plotArea>
      <c:layout/>
      <c:barChart>
        <c:barDir val="bar"/>
        <c:grouping val="clustered"/>
        <c:varyColors val="0"/>
        <c:ser>
          <c:idx val="0"/>
          <c:order val="0"/>
          <c:tx>
            <c:strRef>
              <c:f>Feuil1!$B$1</c:f>
              <c:strCache>
                <c:ptCount val="1"/>
                <c:pt idx="0">
                  <c:v>Série 1</c:v>
                </c:pt>
              </c:strCache>
            </c:strRef>
          </c:tx>
          <c:spPr>
            <a:solidFill>
              <a:srgbClr val="16663A"/>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244-41B9-BAD4-72686271513C}"/>
            </c:ext>
          </c:extLst>
        </c:ser>
        <c:ser>
          <c:idx val="1"/>
          <c:order val="1"/>
          <c:tx>
            <c:strRef>
              <c:f>Feuil1!$C$1</c:f>
              <c:strCache>
                <c:ptCount val="1"/>
                <c:pt idx="0">
                  <c:v>Série 2</c:v>
                </c:pt>
              </c:strCache>
            </c:strRef>
          </c:tx>
          <c:spPr>
            <a:solidFill>
              <a:srgbClr val="BF3030"/>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244-41B9-BAD4-72686271513C}"/>
            </c:ext>
          </c:extLst>
        </c:ser>
        <c:ser>
          <c:idx val="2"/>
          <c:order val="2"/>
          <c:tx>
            <c:strRef>
              <c:f>Feuil1!$D$1</c:f>
              <c:strCache>
                <c:ptCount val="1"/>
                <c:pt idx="0">
                  <c:v>Série 3</c:v>
                </c:pt>
              </c:strCache>
            </c:strRef>
          </c:tx>
          <c:spPr>
            <a:solidFill>
              <a:srgbClr val="EAB64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244-41B9-BAD4-72686271513C}"/>
            </c:ext>
          </c:extLst>
        </c:ser>
        <c:dLbls>
          <c:showLegendKey val="0"/>
          <c:showVal val="0"/>
          <c:showCatName val="0"/>
          <c:showSerName val="0"/>
          <c:showPercent val="0"/>
          <c:showBubbleSize val="0"/>
        </c:dLbls>
        <c:gapWidth val="182"/>
        <c:axId val="278919664"/>
        <c:axId val="278914984"/>
      </c:barChart>
      <c:catAx>
        <c:axId val="278919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crossAx val="278914984"/>
        <c:crosses val="autoZero"/>
        <c:auto val="1"/>
        <c:lblAlgn val="ctr"/>
        <c:lblOffset val="100"/>
        <c:noMultiLvlLbl val="0"/>
      </c:catAx>
      <c:valAx>
        <c:axId val="278914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crossAx val="2789196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latin typeface="Open sans" panose="020B0606030504020204" pitchFamily="34" charset="0"/>
                <a:ea typeface="Open sans" panose="020B0606030504020204" pitchFamily="34" charset="0"/>
                <a:cs typeface="Open sans" panose="020B0606030504020204" pitchFamily="34" charset="0"/>
              </a:rPr>
              <a:t>Nom de la donnée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fr-FR"/>
        </a:p>
      </c:txPr>
    </c:title>
    <c:autoTitleDeleted val="0"/>
    <c:plotArea>
      <c:layout/>
      <c:pieChart>
        <c:varyColors val="1"/>
        <c:ser>
          <c:idx val="0"/>
          <c:order val="0"/>
          <c:tx>
            <c:strRef>
              <c:f>Feuil1!$B$1</c:f>
              <c:strCache>
                <c:ptCount val="1"/>
                <c:pt idx="0">
                  <c:v>Ventes</c:v>
                </c:pt>
              </c:strCache>
            </c:strRef>
          </c:tx>
          <c:spPr>
            <a:solidFill>
              <a:srgbClr val="EAB642"/>
            </a:solidFill>
          </c:spPr>
          <c:dPt>
            <c:idx val="0"/>
            <c:bubble3D val="0"/>
            <c:spPr>
              <a:solidFill>
                <a:srgbClr val="EAB642"/>
              </a:solidFill>
              <a:ln w="19050">
                <a:solidFill>
                  <a:schemeClr val="lt1"/>
                </a:solidFill>
              </a:ln>
              <a:effectLst/>
            </c:spPr>
            <c:extLst>
              <c:ext xmlns:c16="http://schemas.microsoft.com/office/drawing/2014/chart" uri="{C3380CC4-5D6E-409C-BE32-E72D297353CC}">
                <c16:uniqueId val="{00000001-7B48-4A9B-BDAE-0589764BA5F7}"/>
              </c:ext>
            </c:extLst>
          </c:dPt>
          <c:dPt>
            <c:idx val="1"/>
            <c:bubble3D val="0"/>
            <c:spPr>
              <a:solidFill>
                <a:srgbClr val="BF3030"/>
              </a:solidFill>
              <a:ln w="19050">
                <a:solidFill>
                  <a:schemeClr val="lt1"/>
                </a:solidFill>
              </a:ln>
              <a:effectLst/>
            </c:spPr>
            <c:extLst>
              <c:ext xmlns:c16="http://schemas.microsoft.com/office/drawing/2014/chart" uri="{C3380CC4-5D6E-409C-BE32-E72D297353CC}">
                <c16:uniqueId val="{00000001-631A-4BA1-A740-F6D7A92A829F}"/>
              </c:ext>
            </c:extLst>
          </c:dPt>
          <c:dPt>
            <c:idx val="2"/>
            <c:bubble3D val="0"/>
            <c:spPr>
              <a:solidFill>
                <a:srgbClr val="16663A"/>
              </a:solidFill>
              <a:ln w="19050">
                <a:solidFill>
                  <a:schemeClr val="lt1"/>
                </a:solidFill>
              </a:ln>
              <a:effectLst/>
            </c:spPr>
            <c:extLst>
              <c:ext xmlns:c16="http://schemas.microsoft.com/office/drawing/2014/chart" uri="{C3380CC4-5D6E-409C-BE32-E72D297353CC}">
                <c16:uniqueId val="{00000002-631A-4BA1-A740-F6D7A92A829F}"/>
              </c:ext>
            </c:extLst>
          </c:dPt>
          <c:dPt>
            <c:idx val="3"/>
            <c:bubble3D val="0"/>
            <c:spPr>
              <a:solidFill>
                <a:srgbClr val="19355E"/>
              </a:solidFill>
              <a:ln w="19050">
                <a:solidFill>
                  <a:schemeClr val="lt1"/>
                </a:solidFill>
              </a:ln>
              <a:effectLst/>
            </c:spPr>
            <c:extLst>
              <c:ext xmlns:c16="http://schemas.microsoft.com/office/drawing/2014/chart" uri="{C3380CC4-5D6E-409C-BE32-E72D297353CC}">
                <c16:uniqueId val="{00000003-631A-4BA1-A740-F6D7A92A829F}"/>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31A-4BA1-A740-F6D7A92A829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41BF717-90DF-A3A1-38EC-49C581F87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47E5366-7BA6-DD6D-716B-08A669569A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0E60B-BC4F-4205-B60F-D0C5B5026215}" type="datetimeFigureOut">
              <a:rPr lang="fr-FR" smtClean="0"/>
              <a:t>29/04/2025</a:t>
            </a:fld>
            <a:endParaRPr lang="fr-FR"/>
          </a:p>
        </p:txBody>
      </p:sp>
      <p:sp>
        <p:nvSpPr>
          <p:cNvPr id="4" name="Espace réservé du pied de page 3">
            <a:extLst>
              <a:ext uri="{FF2B5EF4-FFF2-40B4-BE49-F238E27FC236}">
                <a16:creationId xmlns:a16="http://schemas.microsoft.com/office/drawing/2014/main" id="{F66E8CEF-B2EC-A557-D68B-77F6DD7E3D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A1A4CA2-6E74-88C7-E261-A8B27F4099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F2DFE0-DD40-47C6-8C21-AD0C40B7E71E}" type="slidenum">
              <a:rPr lang="fr-FR" smtClean="0"/>
              <a:t>‹N°›</a:t>
            </a:fld>
            <a:endParaRPr lang="fr-FR"/>
          </a:p>
        </p:txBody>
      </p:sp>
    </p:spTree>
    <p:extLst>
      <p:ext uri="{BB962C8B-B14F-4D97-AF65-F5344CB8AC3E}">
        <p14:creationId xmlns:p14="http://schemas.microsoft.com/office/powerpoint/2010/main" val="1576689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ace0e76b4a_1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2ace0e76b4a_1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ace0e76b4a_1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ace0e76b4a_1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ad038acb0a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ad038acb0a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ace0e76b4a_1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2ace0e76b4a_1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ace0e76b4a_1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ace0e76b4a_1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2ace0e76b4a_1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2ace0e76b4a_1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ace0e76b4a_1_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2ace0e76b4a_1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2ace0e76b4a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2ace0e76b4a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2ace0e76b4a_1_1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ace0e76b4a_1_1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a:extLst>
            <a:ext uri="{FF2B5EF4-FFF2-40B4-BE49-F238E27FC236}">
              <a16:creationId xmlns:a16="http://schemas.microsoft.com/office/drawing/2014/main" id="{67E4C4F5-2D94-9F99-26A7-231309B3E9DE}"/>
            </a:ext>
          </a:extLst>
        </p:cNvPr>
        <p:cNvGrpSpPr/>
        <p:nvPr/>
      </p:nvGrpSpPr>
      <p:grpSpPr>
        <a:xfrm>
          <a:off x="0" y="0"/>
          <a:ext cx="0" cy="0"/>
          <a:chOff x="0" y="0"/>
          <a:chExt cx="0" cy="0"/>
        </a:xfrm>
      </p:grpSpPr>
      <p:sp>
        <p:nvSpPr>
          <p:cNvPr id="1380" name="Google Shape;1380;g2ace0e76b4a_1_1470:notes">
            <a:extLst>
              <a:ext uri="{FF2B5EF4-FFF2-40B4-BE49-F238E27FC236}">
                <a16:creationId xmlns:a16="http://schemas.microsoft.com/office/drawing/2014/main" id="{50993719-82EB-D6AF-EEC1-B805B3A6F2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2ace0e76b4a_1_1470:notes">
            <a:extLst>
              <a:ext uri="{FF2B5EF4-FFF2-40B4-BE49-F238E27FC236}">
                <a16:creationId xmlns:a16="http://schemas.microsoft.com/office/drawing/2014/main" id="{F6DEDC9B-0426-1332-E167-4C195B6988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24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2ace0e76b4a_1_1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2ace0e76b4a_1_1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ad038acb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ad038acb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49" name="Google Shape;49;p2"/>
          <p:cNvSpPr txBox="1">
            <a:spLocks noGrp="1"/>
          </p:cNvSpPr>
          <p:nvPr>
            <p:ph type="ctrTitle"/>
          </p:nvPr>
        </p:nvSpPr>
        <p:spPr>
          <a:xfrm>
            <a:off x="911150" y="1203175"/>
            <a:ext cx="7321800" cy="2086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0" name="Google Shape;50;p2"/>
          <p:cNvSpPr txBox="1">
            <a:spLocks noGrp="1"/>
          </p:cNvSpPr>
          <p:nvPr>
            <p:ph type="subTitle" idx="1"/>
          </p:nvPr>
        </p:nvSpPr>
        <p:spPr>
          <a:xfrm>
            <a:off x="1527000" y="3483125"/>
            <a:ext cx="6090000" cy="457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9"/>
        <p:cNvGrpSpPr/>
        <p:nvPr/>
      </p:nvGrpSpPr>
      <p:grpSpPr>
        <a:xfrm>
          <a:off x="0" y="0"/>
          <a:ext cx="0" cy="0"/>
          <a:chOff x="0" y="0"/>
          <a:chExt cx="0" cy="0"/>
        </a:xfrm>
      </p:grpSpPr>
      <p:sp>
        <p:nvSpPr>
          <p:cNvPr id="231" name="Google Shape;231;p11"/>
          <p:cNvSpPr txBox="1">
            <a:spLocks noGrp="1"/>
          </p:cNvSpPr>
          <p:nvPr>
            <p:ph type="title" hasCustomPrompt="1"/>
          </p:nvPr>
        </p:nvSpPr>
        <p:spPr>
          <a:xfrm>
            <a:off x="1657350" y="1800600"/>
            <a:ext cx="5829300" cy="104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32" name="Google Shape;232;p11"/>
          <p:cNvSpPr txBox="1">
            <a:spLocks noGrp="1"/>
          </p:cNvSpPr>
          <p:nvPr>
            <p:ph type="subTitle" idx="1"/>
          </p:nvPr>
        </p:nvSpPr>
        <p:spPr>
          <a:xfrm>
            <a:off x="1657350" y="2845800"/>
            <a:ext cx="58293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3" name="Google Shape;253;p11"/>
          <p:cNvSpPr/>
          <p:nvPr/>
        </p:nvSpPr>
        <p:spPr>
          <a:xfrm flipH="1">
            <a:off x="375204" y="197917"/>
            <a:ext cx="274200" cy="274200"/>
          </a:xfrm>
          <a:prstGeom prst="mathPlus">
            <a:avLst>
              <a:gd name="adj1" fmla="val 6854"/>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6"/>
        <p:cNvGrpSpPr/>
        <p:nvPr/>
      </p:nvGrpSpPr>
      <p:grpSpPr>
        <a:xfrm>
          <a:off x="0" y="0"/>
          <a:ext cx="0" cy="0"/>
          <a:chOff x="0" y="0"/>
          <a:chExt cx="0" cy="0"/>
        </a:xfrm>
      </p:grpSpPr>
      <p:sp>
        <p:nvSpPr>
          <p:cNvPr id="281" name="Google Shape;28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13"/>
          <p:cNvSpPr txBox="1">
            <a:spLocks noGrp="1"/>
          </p:cNvSpPr>
          <p:nvPr>
            <p:ph type="title" idx="2" hasCustomPrompt="1"/>
          </p:nvPr>
        </p:nvSpPr>
        <p:spPr>
          <a:xfrm>
            <a:off x="1827210" y="1443770"/>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a:spLocks noGrp="1"/>
          </p:cNvSpPr>
          <p:nvPr>
            <p:ph type="title" idx="3" hasCustomPrompt="1"/>
          </p:nvPr>
        </p:nvSpPr>
        <p:spPr>
          <a:xfrm>
            <a:off x="1827210" y="2964241"/>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4" name="Google Shape;284;p13"/>
          <p:cNvSpPr txBox="1">
            <a:spLocks noGrp="1"/>
          </p:cNvSpPr>
          <p:nvPr>
            <p:ph type="title" idx="4" hasCustomPrompt="1"/>
          </p:nvPr>
        </p:nvSpPr>
        <p:spPr>
          <a:xfrm>
            <a:off x="4204650" y="1443770"/>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3"/>
          <p:cNvSpPr txBox="1">
            <a:spLocks noGrp="1"/>
          </p:cNvSpPr>
          <p:nvPr>
            <p:ph type="title" idx="5" hasCustomPrompt="1"/>
          </p:nvPr>
        </p:nvSpPr>
        <p:spPr>
          <a:xfrm>
            <a:off x="4204650" y="2964241"/>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6" name="Google Shape;286;p13"/>
          <p:cNvSpPr txBox="1">
            <a:spLocks noGrp="1"/>
          </p:cNvSpPr>
          <p:nvPr>
            <p:ph type="title" idx="6" hasCustomPrompt="1"/>
          </p:nvPr>
        </p:nvSpPr>
        <p:spPr>
          <a:xfrm>
            <a:off x="6582090" y="1443770"/>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7" name="Google Shape;287;p13"/>
          <p:cNvSpPr txBox="1">
            <a:spLocks noGrp="1"/>
          </p:cNvSpPr>
          <p:nvPr>
            <p:ph type="title" idx="7" hasCustomPrompt="1"/>
          </p:nvPr>
        </p:nvSpPr>
        <p:spPr>
          <a:xfrm>
            <a:off x="6582090" y="2964241"/>
            <a:ext cx="734700" cy="731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8" name="Google Shape;288;p13"/>
          <p:cNvSpPr txBox="1">
            <a:spLocks noGrp="1"/>
          </p:cNvSpPr>
          <p:nvPr>
            <p:ph type="subTitle" idx="1"/>
          </p:nvPr>
        </p:nvSpPr>
        <p:spPr>
          <a:xfrm>
            <a:off x="1212510" y="2243039"/>
            <a:ext cx="19641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9" name="Google Shape;289;p13"/>
          <p:cNvSpPr txBox="1">
            <a:spLocks noGrp="1"/>
          </p:cNvSpPr>
          <p:nvPr>
            <p:ph type="subTitle" idx="8"/>
          </p:nvPr>
        </p:nvSpPr>
        <p:spPr>
          <a:xfrm>
            <a:off x="3589050" y="2243032"/>
            <a:ext cx="19659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0" name="Google Shape;290;p13"/>
          <p:cNvSpPr txBox="1">
            <a:spLocks noGrp="1"/>
          </p:cNvSpPr>
          <p:nvPr>
            <p:ph type="subTitle" idx="9"/>
          </p:nvPr>
        </p:nvSpPr>
        <p:spPr>
          <a:xfrm>
            <a:off x="5966490" y="2243032"/>
            <a:ext cx="19659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1" name="Google Shape;291;p13"/>
          <p:cNvSpPr txBox="1">
            <a:spLocks noGrp="1"/>
          </p:cNvSpPr>
          <p:nvPr>
            <p:ph type="subTitle" idx="13"/>
          </p:nvPr>
        </p:nvSpPr>
        <p:spPr>
          <a:xfrm>
            <a:off x="1212510" y="3763566"/>
            <a:ext cx="19641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2" name="Google Shape;292;p13"/>
          <p:cNvSpPr txBox="1">
            <a:spLocks noGrp="1"/>
          </p:cNvSpPr>
          <p:nvPr>
            <p:ph type="subTitle" idx="14"/>
          </p:nvPr>
        </p:nvSpPr>
        <p:spPr>
          <a:xfrm>
            <a:off x="3589050" y="3763571"/>
            <a:ext cx="19659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3" name="Google Shape;293;p13"/>
          <p:cNvSpPr txBox="1">
            <a:spLocks noGrp="1"/>
          </p:cNvSpPr>
          <p:nvPr>
            <p:ph type="subTitle" idx="15"/>
          </p:nvPr>
        </p:nvSpPr>
        <p:spPr>
          <a:xfrm>
            <a:off x="5966490" y="3763571"/>
            <a:ext cx="19659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94"/>
        <p:cNvGrpSpPr/>
        <p:nvPr/>
      </p:nvGrpSpPr>
      <p:grpSpPr>
        <a:xfrm>
          <a:off x="0" y="0"/>
          <a:ext cx="0" cy="0"/>
          <a:chOff x="0" y="0"/>
          <a:chExt cx="0" cy="0"/>
        </a:xfrm>
      </p:grpSpPr>
      <p:sp>
        <p:nvSpPr>
          <p:cNvPr id="295" name="Google Shape;295;p1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84"/>
        <p:cNvGrpSpPr/>
        <p:nvPr/>
      </p:nvGrpSpPr>
      <p:grpSpPr>
        <a:xfrm>
          <a:off x="0" y="0"/>
          <a:ext cx="0" cy="0"/>
          <a:chOff x="0" y="0"/>
          <a:chExt cx="0" cy="0"/>
        </a:xfrm>
      </p:grpSpPr>
      <p:sp>
        <p:nvSpPr>
          <p:cNvPr id="385" name="Google Shape;385;p17"/>
          <p:cNvSpPr txBox="1">
            <a:spLocks noGrp="1"/>
          </p:cNvSpPr>
          <p:nvPr>
            <p:ph type="title"/>
          </p:nvPr>
        </p:nvSpPr>
        <p:spPr>
          <a:xfrm>
            <a:off x="1510850" y="3126163"/>
            <a:ext cx="6487200" cy="54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86" name="Google Shape;386;p17"/>
          <p:cNvSpPr txBox="1">
            <a:spLocks noGrp="1"/>
          </p:cNvSpPr>
          <p:nvPr>
            <p:ph type="subTitle" idx="1"/>
          </p:nvPr>
        </p:nvSpPr>
        <p:spPr>
          <a:xfrm>
            <a:off x="1510850" y="1473738"/>
            <a:ext cx="6487200" cy="154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04"/>
        <p:cNvGrpSpPr/>
        <p:nvPr/>
      </p:nvGrpSpPr>
      <p:grpSpPr>
        <a:xfrm>
          <a:off x="0" y="0"/>
          <a:ext cx="0" cy="0"/>
          <a:chOff x="0" y="0"/>
          <a:chExt cx="0" cy="0"/>
        </a:xfrm>
      </p:grpSpPr>
      <p:sp>
        <p:nvSpPr>
          <p:cNvPr id="405" name="Google Shape;405;p18"/>
          <p:cNvSpPr txBox="1">
            <a:spLocks noGrp="1"/>
          </p:cNvSpPr>
          <p:nvPr>
            <p:ph type="title"/>
          </p:nvPr>
        </p:nvSpPr>
        <p:spPr>
          <a:xfrm>
            <a:off x="1111050" y="1339650"/>
            <a:ext cx="3264300" cy="165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 name="Google Shape;406;p18"/>
          <p:cNvSpPr txBox="1">
            <a:spLocks noGrp="1"/>
          </p:cNvSpPr>
          <p:nvPr>
            <p:ph type="subTitle" idx="1"/>
          </p:nvPr>
        </p:nvSpPr>
        <p:spPr>
          <a:xfrm>
            <a:off x="1111050" y="2997450"/>
            <a:ext cx="3264300" cy="80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7" name="Google Shape;407;p18"/>
          <p:cNvSpPr>
            <a:spLocks noGrp="1"/>
          </p:cNvSpPr>
          <p:nvPr>
            <p:ph type="pic" idx="2"/>
          </p:nvPr>
        </p:nvSpPr>
        <p:spPr>
          <a:xfrm>
            <a:off x="5471650" y="0"/>
            <a:ext cx="36723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12"/>
        <p:cNvGrpSpPr/>
        <p:nvPr/>
      </p:nvGrpSpPr>
      <p:grpSpPr>
        <a:xfrm>
          <a:off x="0" y="0"/>
          <a:ext cx="0" cy="0"/>
          <a:chOff x="0" y="0"/>
          <a:chExt cx="0" cy="0"/>
        </a:xfrm>
      </p:grpSpPr>
      <p:sp>
        <p:nvSpPr>
          <p:cNvPr id="516" name="Google Shape;51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7" name="Google Shape;517;p22"/>
          <p:cNvSpPr txBox="1">
            <a:spLocks noGrp="1"/>
          </p:cNvSpPr>
          <p:nvPr>
            <p:ph type="subTitle" idx="1"/>
          </p:nvPr>
        </p:nvSpPr>
        <p:spPr>
          <a:xfrm>
            <a:off x="4947436" y="2808355"/>
            <a:ext cx="2906700" cy="130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8" name="Google Shape;518;p22"/>
          <p:cNvSpPr txBox="1">
            <a:spLocks noGrp="1"/>
          </p:cNvSpPr>
          <p:nvPr>
            <p:ph type="subTitle" idx="2"/>
          </p:nvPr>
        </p:nvSpPr>
        <p:spPr>
          <a:xfrm>
            <a:off x="1289250" y="2808355"/>
            <a:ext cx="2907900" cy="130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9" name="Google Shape;519;p22"/>
          <p:cNvSpPr txBox="1">
            <a:spLocks noGrp="1"/>
          </p:cNvSpPr>
          <p:nvPr>
            <p:ph type="subTitle" idx="3"/>
          </p:nvPr>
        </p:nvSpPr>
        <p:spPr>
          <a:xfrm>
            <a:off x="1289250" y="2400055"/>
            <a:ext cx="29079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0" name="Google Shape;520;p22"/>
          <p:cNvSpPr txBox="1">
            <a:spLocks noGrp="1"/>
          </p:cNvSpPr>
          <p:nvPr>
            <p:ph type="subTitle" idx="4"/>
          </p:nvPr>
        </p:nvSpPr>
        <p:spPr>
          <a:xfrm>
            <a:off x="4947464" y="2400055"/>
            <a:ext cx="2906700" cy="48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42"/>
        <p:cNvGrpSpPr/>
        <p:nvPr/>
      </p:nvGrpSpPr>
      <p:grpSpPr>
        <a:xfrm>
          <a:off x="0" y="0"/>
          <a:ext cx="0" cy="0"/>
          <a:chOff x="0" y="0"/>
          <a:chExt cx="0" cy="0"/>
        </a:xfrm>
      </p:grpSpPr>
      <p:sp>
        <p:nvSpPr>
          <p:cNvPr id="543" name="Google Shape;543;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4" name="Google Shape;544;p23"/>
          <p:cNvSpPr txBox="1">
            <a:spLocks noGrp="1"/>
          </p:cNvSpPr>
          <p:nvPr>
            <p:ph type="subTitle" idx="1"/>
          </p:nvPr>
        </p:nvSpPr>
        <p:spPr>
          <a:xfrm>
            <a:off x="4795903" y="1675080"/>
            <a:ext cx="3040800" cy="21591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5" name="Google Shape;545;p23"/>
          <p:cNvSpPr txBox="1">
            <a:spLocks noGrp="1"/>
          </p:cNvSpPr>
          <p:nvPr>
            <p:ph type="subTitle" idx="2"/>
          </p:nvPr>
        </p:nvSpPr>
        <p:spPr>
          <a:xfrm>
            <a:off x="1307297" y="1675080"/>
            <a:ext cx="3040800" cy="21591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1291500" y="2335953"/>
            <a:ext cx="3805200" cy="1645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1371600" y="1162347"/>
            <a:ext cx="1097400" cy="1097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8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74"/>
        <p:cNvGrpSpPr/>
        <p:nvPr/>
      </p:nvGrpSpPr>
      <p:grpSpPr>
        <a:xfrm>
          <a:off x="0" y="0"/>
          <a:ext cx="0" cy="0"/>
          <a:chOff x="0" y="0"/>
          <a:chExt cx="0" cy="0"/>
        </a:xfrm>
      </p:grpSpPr>
      <p:sp>
        <p:nvSpPr>
          <p:cNvPr id="575" name="Google Shape;57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6" name="Google Shape;576;p24"/>
          <p:cNvSpPr txBox="1">
            <a:spLocks noGrp="1"/>
          </p:cNvSpPr>
          <p:nvPr>
            <p:ph type="subTitle" idx="1"/>
          </p:nvPr>
        </p:nvSpPr>
        <p:spPr>
          <a:xfrm>
            <a:off x="891025" y="2771666"/>
            <a:ext cx="2286000" cy="13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7" name="Google Shape;577;p24"/>
          <p:cNvSpPr txBox="1">
            <a:spLocks noGrp="1"/>
          </p:cNvSpPr>
          <p:nvPr>
            <p:ph type="subTitle" idx="2"/>
          </p:nvPr>
        </p:nvSpPr>
        <p:spPr>
          <a:xfrm>
            <a:off x="3484348" y="2771665"/>
            <a:ext cx="2286000" cy="13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8" name="Google Shape;578;p24"/>
          <p:cNvSpPr txBox="1">
            <a:spLocks noGrp="1"/>
          </p:cNvSpPr>
          <p:nvPr>
            <p:ph type="subTitle" idx="3"/>
          </p:nvPr>
        </p:nvSpPr>
        <p:spPr>
          <a:xfrm>
            <a:off x="5971032" y="2771665"/>
            <a:ext cx="2286000" cy="13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9" name="Google Shape;579;p24"/>
          <p:cNvSpPr txBox="1">
            <a:spLocks noGrp="1"/>
          </p:cNvSpPr>
          <p:nvPr>
            <p:ph type="subTitle" idx="4"/>
          </p:nvPr>
        </p:nvSpPr>
        <p:spPr>
          <a:xfrm>
            <a:off x="891025" y="2390664"/>
            <a:ext cx="22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80" name="Google Shape;580;p24"/>
          <p:cNvSpPr txBox="1">
            <a:spLocks noGrp="1"/>
          </p:cNvSpPr>
          <p:nvPr>
            <p:ph type="subTitle" idx="5"/>
          </p:nvPr>
        </p:nvSpPr>
        <p:spPr>
          <a:xfrm>
            <a:off x="3484348" y="2390662"/>
            <a:ext cx="22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81" name="Google Shape;581;p24"/>
          <p:cNvSpPr txBox="1">
            <a:spLocks noGrp="1"/>
          </p:cNvSpPr>
          <p:nvPr>
            <p:ph type="subTitle" idx="6"/>
          </p:nvPr>
        </p:nvSpPr>
        <p:spPr>
          <a:xfrm>
            <a:off x="5971032" y="2390662"/>
            <a:ext cx="22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10"/>
        <p:cNvGrpSpPr/>
        <p:nvPr/>
      </p:nvGrpSpPr>
      <p:grpSpPr>
        <a:xfrm>
          <a:off x="0" y="0"/>
          <a:ext cx="0" cy="0"/>
          <a:chOff x="0" y="0"/>
          <a:chExt cx="0" cy="0"/>
        </a:xfrm>
      </p:grpSpPr>
      <p:sp>
        <p:nvSpPr>
          <p:cNvPr id="632" name="Google Shape;63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3" name="Google Shape;633;p25"/>
          <p:cNvSpPr txBox="1">
            <a:spLocks noGrp="1"/>
          </p:cNvSpPr>
          <p:nvPr>
            <p:ph type="subTitle" idx="1"/>
          </p:nvPr>
        </p:nvSpPr>
        <p:spPr>
          <a:xfrm>
            <a:off x="1563832" y="1740653"/>
            <a:ext cx="26976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4" name="Google Shape;634;p25"/>
          <p:cNvSpPr txBox="1">
            <a:spLocks noGrp="1"/>
          </p:cNvSpPr>
          <p:nvPr>
            <p:ph type="subTitle" idx="2"/>
          </p:nvPr>
        </p:nvSpPr>
        <p:spPr>
          <a:xfrm>
            <a:off x="4882568" y="1740654"/>
            <a:ext cx="26976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5" name="Google Shape;635;p25"/>
          <p:cNvSpPr txBox="1">
            <a:spLocks noGrp="1"/>
          </p:cNvSpPr>
          <p:nvPr>
            <p:ph type="subTitle" idx="3"/>
          </p:nvPr>
        </p:nvSpPr>
        <p:spPr>
          <a:xfrm>
            <a:off x="1563832" y="3377581"/>
            <a:ext cx="26976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6" name="Google Shape;636;p25"/>
          <p:cNvSpPr txBox="1">
            <a:spLocks noGrp="1"/>
          </p:cNvSpPr>
          <p:nvPr>
            <p:ph type="subTitle" idx="4"/>
          </p:nvPr>
        </p:nvSpPr>
        <p:spPr>
          <a:xfrm>
            <a:off x="4882568" y="3377586"/>
            <a:ext cx="26976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37" name="Google Shape;637;p25"/>
          <p:cNvSpPr txBox="1">
            <a:spLocks noGrp="1"/>
          </p:cNvSpPr>
          <p:nvPr>
            <p:ph type="subTitle" idx="5"/>
          </p:nvPr>
        </p:nvSpPr>
        <p:spPr>
          <a:xfrm>
            <a:off x="1563832" y="1359654"/>
            <a:ext cx="2697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38" name="Google Shape;638;p25"/>
          <p:cNvSpPr txBox="1">
            <a:spLocks noGrp="1"/>
          </p:cNvSpPr>
          <p:nvPr>
            <p:ph type="subTitle" idx="6"/>
          </p:nvPr>
        </p:nvSpPr>
        <p:spPr>
          <a:xfrm>
            <a:off x="1563832" y="2996657"/>
            <a:ext cx="2697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39" name="Google Shape;639;p25"/>
          <p:cNvSpPr txBox="1">
            <a:spLocks noGrp="1"/>
          </p:cNvSpPr>
          <p:nvPr>
            <p:ph type="subTitle" idx="7"/>
          </p:nvPr>
        </p:nvSpPr>
        <p:spPr>
          <a:xfrm>
            <a:off x="4882543" y="1359654"/>
            <a:ext cx="2697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40" name="Google Shape;640;p25"/>
          <p:cNvSpPr txBox="1">
            <a:spLocks noGrp="1"/>
          </p:cNvSpPr>
          <p:nvPr>
            <p:ph type="subTitle" idx="8"/>
          </p:nvPr>
        </p:nvSpPr>
        <p:spPr>
          <a:xfrm>
            <a:off x="4882543" y="2996661"/>
            <a:ext cx="26976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48"/>
        <p:cNvGrpSpPr/>
        <p:nvPr/>
      </p:nvGrpSpPr>
      <p:grpSpPr>
        <a:xfrm>
          <a:off x="0" y="0"/>
          <a:ext cx="0" cy="0"/>
          <a:chOff x="0" y="0"/>
          <a:chExt cx="0" cy="0"/>
        </a:xfrm>
      </p:grpSpPr>
      <p:sp>
        <p:nvSpPr>
          <p:cNvPr id="668" name="Google Shape;66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26"/>
          <p:cNvSpPr txBox="1">
            <a:spLocks noGrp="1"/>
          </p:cNvSpPr>
          <p:nvPr>
            <p:ph type="subTitle" idx="1"/>
          </p:nvPr>
        </p:nvSpPr>
        <p:spPr>
          <a:xfrm>
            <a:off x="1051500" y="1617219"/>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0" name="Google Shape;670;p26"/>
          <p:cNvSpPr txBox="1">
            <a:spLocks noGrp="1"/>
          </p:cNvSpPr>
          <p:nvPr>
            <p:ph type="subTitle" idx="2"/>
          </p:nvPr>
        </p:nvSpPr>
        <p:spPr>
          <a:xfrm>
            <a:off x="3579000" y="1617219"/>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1" name="Google Shape;671;p26"/>
          <p:cNvSpPr txBox="1">
            <a:spLocks noGrp="1"/>
          </p:cNvSpPr>
          <p:nvPr>
            <p:ph type="subTitle" idx="3"/>
          </p:nvPr>
        </p:nvSpPr>
        <p:spPr>
          <a:xfrm>
            <a:off x="1051500" y="3347507"/>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2" name="Google Shape;672;p26"/>
          <p:cNvSpPr txBox="1">
            <a:spLocks noGrp="1"/>
          </p:cNvSpPr>
          <p:nvPr>
            <p:ph type="subTitle" idx="4"/>
          </p:nvPr>
        </p:nvSpPr>
        <p:spPr>
          <a:xfrm>
            <a:off x="3578998" y="3347507"/>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3" name="Google Shape;673;p26"/>
          <p:cNvSpPr txBox="1">
            <a:spLocks noGrp="1"/>
          </p:cNvSpPr>
          <p:nvPr>
            <p:ph type="subTitle" idx="5"/>
          </p:nvPr>
        </p:nvSpPr>
        <p:spPr>
          <a:xfrm>
            <a:off x="6102744" y="1617219"/>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4" name="Google Shape;674;p26"/>
          <p:cNvSpPr txBox="1">
            <a:spLocks noGrp="1"/>
          </p:cNvSpPr>
          <p:nvPr>
            <p:ph type="subTitle" idx="6"/>
          </p:nvPr>
        </p:nvSpPr>
        <p:spPr>
          <a:xfrm>
            <a:off x="6102744" y="3347507"/>
            <a:ext cx="19860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75" name="Google Shape;675;p26"/>
          <p:cNvSpPr txBox="1">
            <a:spLocks noGrp="1"/>
          </p:cNvSpPr>
          <p:nvPr>
            <p:ph type="subTitle" idx="7"/>
          </p:nvPr>
        </p:nvSpPr>
        <p:spPr>
          <a:xfrm>
            <a:off x="1051500" y="1239433"/>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76" name="Google Shape;676;p26"/>
          <p:cNvSpPr txBox="1">
            <a:spLocks noGrp="1"/>
          </p:cNvSpPr>
          <p:nvPr>
            <p:ph type="subTitle" idx="8"/>
          </p:nvPr>
        </p:nvSpPr>
        <p:spPr>
          <a:xfrm>
            <a:off x="3579000" y="1239433"/>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77" name="Google Shape;677;p26"/>
          <p:cNvSpPr txBox="1">
            <a:spLocks noGrp="1"/>
          </p:cNvSpPr>
          <p:nvPr>
            <p:ph type="subTitle" idx="9"/>
          </p:nvPr>
        </p:nvSpPr>
        <p:spPr>
          <a:xfrm>
            <a:off x="6102744" y="1239433"/>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78" name="Google Shape;678;p26"/>
          <p:cNvSpPr txBox="1">
            <a:spLocks noGrp="1"/>
          </p:cNvSpPr>
          <p:nvPr>
            <p:ph type="subTitle" idx="13"/>
          </p:nvPr>
        </p:nvSpPr>
        <p:spPr>
          <a:xfrm>
            <a:off x="1051500" y="2966510"/>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79" name="Google Shape;679;p26"/>
          <p:cNvSpPr txBox="1">
            <a:spLocks noGrp="1"/>
          </p:cNvSpPr>
          <p:nvPr>
            <p:ph type="subTitle" idx="14"/>
          </p:nvPr>
        </p:nvSpPr>
        <p:spPr>
          <a:xfrm>
            <a:off x="3579000" y="2966510"/>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680" name="Google Shape;680;p26"/>
          <p:cNvSpPr txBox="1">
            <a:spLocks noGrp="1"/>
          </p:cNvSpPr>
          <p:nvPr>
            <p:ph type="subTitle" idx="15"/>
          </p:nvPr>
        </p:nvSpPr>
        <p:spPr>
          <a:xfrm>
            <a:off x="6102744" y="2966510"/>
            <a:ext cx="19860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90"/>
        <p:cNvGrpSpPr/>
        <p:nvPr/>
      </p:nvGrpSpPr>
      <p:grpSpPr>
        <a:xfrm>
          <a:off x="0" y="0"/>
          <a:ext cx="0" cy="0"/>
          <a:chOff x="0" y="0"/>
          <a:chExt cx="0" cy="0"/>
        </a:xfrm>
      </p:grpSpPr>
      <p:sp>
        <p:nvSpPr>
          <p:cNvPr id="691" name="Google Shape;691;p27"/>
          <p:cNvSpPr txBox="1">
            <a:spLocks noGrp="1"/>
          </p:cNvSpPr>
          <p:nvPr>
            <p:ph type="title" hasCustomPrompt="1"/>
          </p:nvPr>
        </p:nvSpPr>
        <p:spPr>
          <a:xfrm>
            <a:off x="3733975" y="61841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2" name="Google Shape;692;p27"/>
          <p:cNvSpPr txBox="1">
            <a:spLocks noGrp="1"/>
          </p:cNvSpPr>
          <p:nvPr>
            <p:ph type="subTitle" idx="1"/>
          </p:nvPr>
        </p:nvSpPr>
        <p:spPr>
          <a:xfrm>
            <a:off x="3733975" y="1354375"/>
            <a:ext cx="4696800" cy="46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93" name="Google Shape;693;p27"/>
          <p:cNvSpPr txBox="1">
            <a:spLocks noGrp="1"/>
          </p:cNvSpPr>
          <p:nvPr>
            <p:ph type="title" idx="2" hasCustomPrompt="1"/>
          </p:nvPr>
        </p:nvSpPr>
        <p:spPr>
          <a:xfrm>
            <a:off x="3733975" y="197066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4" name="Google Shape;694;p27"/>
          <p:cNvSpPr txBox="1">
            <a:spLocks noGrp="1"/>
          </p:cNvSpPr>
          <p:nvPr>
            <p:ph type="subTitle" idx="3"/>
          </p:nvPr>
        </p:nvSpPr>
        <p:spPr>
          <a:xfrm>
            <a:off x="3733975" y="2706627"/>
            <a:ext cx="4696800" cy="46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695" name="Google Shape;695;p27"/>
          <p:cNvSpPr txBox="1">
            <a:spLocks noGrp="1"/>
          </p:cNvSpPr>
          <p:nvPr>
            <p:ph type="title" idx="4" hasCustomPrompt="1"/>
          </p:nvPr>
        </p:nvSpPr>
        <p:spPr>
          <a:xfrm>
            <a:off x="3733975" y="3322924"/>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6" name="Google Shape;696;p27"/>
          <p:cNvSpPr txBox="1">
            <a:spLocks noGrp="1"/>
          </p:cNvSpPr>
          <p:nvPr>
            <p:ph type="subTitle" idx="5"/>
          </p:nvPr>
        </p:nvSpPr>
        <p:spPr>
          <a:xfrm>
            <a:off x="3733975" y="4058897"/>
            <a:ext cx="4696800" cy="46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6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99" name="Google Shape;9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4"/>
          <p:cNvSpPr txBox="1">
            <a:spLocks noGrp="1"/>
          </p:cNvSpPr>
          <p:nvPr>
            <p:ph type="body" idx="1"/>
          </p:nvPr>
        </p:nvSpPr>
        <p:spPr>
          <a:xfrm>
            <a:off x="720000" y="1116776"/>
            <a:ext cx="7704000" cy="399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1"/>
        <p:cNvGrpSpPr/>
        <p:nvPr/>
      </p:nvGrpSpPr>
      <p:grpSpPr>
        <a:xfrm>
          <a:off x="0" y="0"/>
          <a:ext cx="0" cy="0"/>
          <a:chOff x="0" y="0"/>
          <a:chExt cx="0" cy="0"/>
        </a:xfrm>
      </p:grpSpPr>
      <p:sp>
        <p:nvSpPr>
          <p:cNvPr id="102" name="Google Shape;10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 name="Google Shape;103;p5"/>
          <p:cNvSpPr txBox="1">
            <a:spLocks noGrp="1"/>
          </p:cNvSpPr>
          <p:nvPr>
            <p:ph type="subTitle" idx="1"/>
          </p:nvPr>
        </p:nvSpPr>
        <p:spPr>
          <a:xfrm>
            <a:off x="5114478" y="3623682"/>
            <a:ext cx="219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4" name="Google Shape;104;p5"/>
          <p:cNvSpPr txBox="1">
            <a:spLocks noGrp="1"/>
          </p:cNvSpPr>
          <p:nvPr>
            <p:ph type="subTitle" idx="2"/>
          </p:nvPr>
        </p:nvSpPr>
        <p:spPr>
          <a:xfrm>
            <a:off x="1835022" y="3623682"/>
            <a:ext cx="2194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 name="Google Shape;105;p5"/>
          <p:cNvSpPr txBox="1">
            <a:spLocks noGrp="1"/>
          </p:cNvSpPr>
          <p:nvPr>
            <p:ph type="subTitle" idx="3"/>
          </p:nvPr>
        </p:nvSpPr>
        <p:spPr>
          <a:xfrm>
            <a:off x="5114478" y="3242683"/>
            <a:ext cx="2194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6" name="Google Shape;106;p5"/>
          <p:cNvSpPr txBox="1">
            <a:spLocks noGrp="1"/>
          </p:cNvSpPr>
          <p:nvPr>
            <p:ph type="subTitle" idx="4"/>
          </p:nvPr>
        </p:nvSpPr>
        <p:spPr>
          <a:xfrm>
            <a:off x="1835022" y="3242683"/>
            <a:ext cx="2194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
        <p:cNvGrpSpPr/>
        <p:nvPr/>
      </p:nvGrpSpPr>
      <p:grpSpPr>
        <a:xfrm>
          <a:off x="0" y="0"/>
          <a:ext cx="0" cy="0"/>
          <a:chOff x="0" y="0"/>
          <a:chExt cx="0" cy="0"/>
        </a:xfrm>
      </p:grpSpPr>
      <p:sp>
        <p:nvSpPr>
          <p:cNvPr id="162" name="Google Shape;162;p7"/>
          <p:cNvSpPr>
            <a:spLocks noGrp="1"/>
          </p:cNvSpPr>
          <p:nvPr>
            <p:ph type="pic" idx="2"/>
          </p:nvPr>
        </p:nvSpPr>
        <p:spPr>
          <a:xfrm>
            <a:off x="1794" y="0"/>
            <a:ext cx="3672300" cy="5143500"/>
          </a:xfrm>
          <a:prstGeom prst="rect">
            <a:avLst/>
          </a:prstGeom>
          <a:noFill/>
          <a:ln>
            <a:noFill/>
          </a:ln>
        </p:spPr>
      </p:sp>
      <p:sp>
        <p:nvSpPr>
          <p:cNvPr id="163" name="Google Shape;163;p7"/>
          <p:cNvSpPr txBox="1">
            <a:spLocks noGrp="1"/>
          </p:cNvSpPr>
          <p:nvPr>
            <p:ph type="title"/>
          </p:nvPr>
        </p:nvSpPr>
        <p:spPr>
          <a:xfrm>
            <a:off x="4555950" y="1280200"/>
            <a:ext cx="3453600" cy="843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7"/>
          <p:cNvSpPr txBox="1">
            <a:spLocks noGrp="1"/>
          </p:cNvSpPr>
          <p:nvPr>
            <p:ph type="subTitle" idx="1"/>
          </p:nvPr>
        </p:nvSpPr>
        <p:spPr>
          <a:xfrm>
            <a:off x="4556600" y="2183300"/>
            <a:ext cx="3452400" cy="168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80" name="Google Shape;180;p8"/>
          <p:cNvGrpSpPr/>
          <p:nvPr/>
        </p:nvGrpSpPr>
        <p:grpSpPr>
          <a:xfrm rot="5400000">
            <a:off x="8607564" y="2174292"/>
            <a:ext cx="274297" cy="32917"/>
            <a:chOff x="3442775" y="4506975"/>
            <a:chExt cx="812250" cy="96900"/>
          </a:xfrm>
        </p:grpSpPr>
        <p:sp>
          <p:nvSpPr>
            <p:cNvPr id="181" name="Google Shape;181;p8"/>
            <p:cNvSpPr/>
            <p:nvPr/>
          </p:nvSpPr>
          <p:spPr>
            <a:xfrm>
              <a:off x="3442775" y="4506975"/>
              <a:ext cx="96900" cy="969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2" name="Google Shape;182;p8"/>
            <p:cNvSpPr/>
            <p:nvPr/>
          </p:nvSpPr>
          <p:spPr>
            <a:xfrm>
              <a:off x="3621613" y="4506975"/>
              <a:ext cx="96900" cy="969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3" name="Google Shape;183;p8"/>
            <p:cNvSpPr/>
            <p:nvPr/>
          </p:nvSpPr>
          <p:spPr>
            <a:xfrm>
              <a:off x="3800450" y="4506975"/>
              <a:ext cx="96900" cy="969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4" name="Google Shape;184;p8"/>
            <p:cNvSpPr/>
            <p:nvPr/>
          </p:nvSpPr>
          <p:spPr>
            <a:xfrm>
              <a:off x="3979288" y="4506975"/>
              <a:ext cx="96900" cy="969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5" name="Google Shape;185;p8"/>
            <p:cNvSpPr/>
            <p:nvPr/>
          </p:nvSpPr>
          <p:spPr>
            <a:xfrm>
              <a:off x="4158125" y="4506975"/>
              <a:ext cx="96900" cy="969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1672000" y="1241975"/>
            <a:ext cx="5808600" cy="11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5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8" name="Google Shape;208;p9"/>
          <p:cNvSpPr txBox="1">
            <a:spLocks noGrp="1"/>
          </p:cNvSpPr>
          <p:nvPr>
            <p:ph type="subTitle" idx="1"/>
          </p:nvPr>
        </p:nvSpPr>
        <p:spPr>
          <a:xfrm>
            <a:off x="1672000" y="2375725"/>
            <a:ext cx="5808600" cy="1525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6"/>
        <p:cNvGrpSpPr/>
        <p:nvPr/>
      </p:nvGrpSpPr>
      <p:grpSpPr>
        <a:xfrm>
          <a:off x="0" y="0"/>
          <a:ext cx="0" cy="0"/>
          <a:chOff x="0" y="0"/>
          <a:chExt cx="0" cy="0"/>
        </a:xfrm>
      </p:grpSpPr>
      <p:sp>
        <p:nvSpPr>
          <p:cNvPr id="227" name="Google Shape;227;p10"/>
          <p:cNvSpPr>
            <a:spLocks noGrp="1"/>
          </p:cNvSpPr>
          <p:nvPr>
            <p:ph type="pic" idx="2"/>
          </p:nvPr>
        </p:nvSpPr>
        <p:spPr>
          <a:xfrm>
            <a:off x="0" y="0"/>
            <a:ext cx="9144000" cy="5143500"/>
          </a:xfrm>
          <a:prstGeom prst="rect">
            <a:avLst/>
          </a:prstGeom>
          <a:noFill/>
          <a:ln>
            <a:noFill/>
          </a:ln>
        </p:spPr>
      </p:sp>
      <p:sp>
        <p:nvSpPr>
          <p:cNvPr id="228" name="Google Shape;228;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2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DM Sans Medium"/>
              <a:buNone/>
              <a:defRPr sz="3000">
                <a:solidFill>
                  <a:schemeClr val="dk1"/>
                </a:solidFill>
                <a:latin typeface="DM Sans Medium"/>
                <a:ea typeface="DM Sans Medium"/>
                <a:cs typeface="DM Sans Medium"/>
                <a:sym typeface="DM Sans Medium"/>
              </a:defRPr>
            </a:lvl1pPr>
            <a:lvl2pPr lvl="1"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2pPr>
            <a:lvl3pPr lvl="2"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3pPr>
            <a:lvl4pPr lvl="3"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4pPr>
            <a:lvl5pPr lvl="4"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5pPr>
            <a:lvl6pPr lvl="5"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6pPr>
            <a:lvl7pPr lvl="6"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7pPr>
            <a:lvl8pPr lvl="7"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8pPr>
            <a:lvl9pPr lvl="8" algn="ctr" rtl="0">
              <a:spcBef>
                <a:spcPts val="0"/>
              </a:spcBef>
              <a:spcAft>
                <a:spcPts val="0"/>
              </a:spcAft>
              <a:buClr>
                <a:schemeClr val="dk1"/>
              </a:buClr>
              <a:buSzPts val="3500"/>
              <a:buFont typeface="DM Sans Medium"/>
              <a:buNone/>
              <a:defRPr sz="3500">
                <a:solidFill>
                  <a:schemeClr val="dk1"/>
                </a:solidFill>
                <a:latin typeface="DM Sans Medium"/>
                <a:ea typeface="DM Sans Medium"/>
                <a:cs typeface="DM Sans Medium"/>
                <a:sym typeface="DM Sans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8" r:id="rId18"/>
    <p:sldLayoutId id="2147483669" r:id="rId19"/>
    <p:sldLayoutId id="2147483670" r:id="rId20"/>
    <p:sldLayoutId id="2147483671" r:id="rId21"/>
    <p:sldLayoutId id="2147483672" r:id="rId22"/>
    <p:sldLayoutId id="2147483673" r:id="rId23"/>
    <p:sldLayoutId id="2147483675" r:id="rId24"/>
    <p:sldLayoutId id="214748367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1.xml"/><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2.xml"/><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4"/>
          <p:cNvSpPr txBox="1">
            <a:spLocks noGrp="1"/>
          </p:cNvSpPr>
          <p:nvPr>
            <p:ph type="ctrTitle"/>
          </p:nvPr>
        </p:nvSpPr>
        <p:spPr>
          <a:xfrm>
            <a:off x="911150" y="1203175"/>
            <a:ext cx="7321800" cy="208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sz="6100" dirty="0">
                <a:latin typeface="Open sans" panose="020B0606030504020204" pitchFamily="34" charset="0"/>
                <a:ea typeface="Open sans" panose="020B0606030504020204" pitchFamily="34" charset="0"/>
                <a:cs typeface="Open sans" panose="020B0606030504020204" pitchFamily="34" charset="0"/>
              </a:rPr>
              <a:t>Power Point EDLN</a:t>
            </a:r>
            <a:br>
              <a:rPr lang="fr-FR" sz="6100" dirty="0">
                <a:latin typeface="Open sans" panose="020B0606030504020204" pitchFamily="34" charset="0"/>
                <a:ea typeface="Open sans" panose="020B0606030504020204" pitchFamily="34" charset="0"/>
                <a:cs typeface="Open sans" panose="020B0606030504020204" pitchFamily="34" charset="0"/>
              </a:rPr>
            </a:br>
            <a:r>
              <a:rPr lang="fr-FR" sz="6100" dirty="0">
                <a:latin typeface="Open sans" panose="020B0606030504020204" pitchFamily="34" charset="0"/>
                <a:ea typeface="Open sans" panose="020B0606030504020204" pitchFamily="34" charset="0"/>
                <a:cs typeface="Open sans" panose="020B0606030504020204" pitchFamily="34" charset="0"/>
              </a:rPr>
              <a:t>charte 2025</a:t>
            </a:r>
            <a:endParaRPr lang="fr-FR" sz="6300" dirty="0">
              <a:latin typeface="Open sans" panose="020B0606030504020204" pitchFamily="34" charset="0"/>
              <a:ea typeface="Open sans" panose="020B0606030504020204" pitchFamily="34" charset="0"/>
              <a:cs typeface="Open sans" panose="020B0606030504020204" pitchFamily="34" charset="0"/>
            </a:endParaRPr>
          </a:p>
        </p:txBody>
      </p:sp>
      <p:sp>
        <p:nvSpPr>
          <p:cNvPr id="809" name="Google Shape;809;p34"/>
          <p:cNvSpPr txBox="1">
            <a:spLocks noGrp="1"/>
          </p:cNvSpPr>
          <p:nvPr>
            <p:ph type="subTitle" idx="1"/>
          </p:nvPr>
        </p:nvSpPr>
        <p:spPr>
          <a:xfrm>
            <a:off x="1527000" y="3621349"/>
            <a:ext cx="60900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C’est partit ! </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6A15D4F9-9CE3-7762-4097-17F6F609B136}"/>
              </a:ext>
            </a:extLst>
          </p:cNvPr>
          <p:cNvPicPr>
            <a:picLocks noChangeAspect="1"/>
          </p:cNvPicPr>
          <p:nvPr/>
        </p:nvPicPr>
        <p:blipFill>
          <a:blip r:embed="rId3"/>
          <a:srcRect t="15842"/>
          <a:stretch/>
        </p:blipFill>
        <p:spPr>
          <a:xfrm>
            <a:off x="0" y="4133475"/>
            <a:ext cx="9144000" cy="1026050"/>
          </a:xfrm>
          <a:prstGeom prst="rect">
            <a:avLst/>
          </a:prstGeom>
        </p:spPr>
      </p:pic>
      <p:pic>
        <p:nvPicPr>
          <p:cNvPr id="7" name="Image 6">
            <a:extLst>
              <a:ext uri="{FF2B5EF4-FFF2-40B4-BE49-F238E27FC236}">
                <a16:creationId xmlns:a16="http://schemas.microsoft.com/office/drawing/2014/main" id="{B2FC67B1-A4DA-FB16-A694-729E621027AF}"/>
              </a:ext>
            </a:extLst>
          </p:cNvPr>
          <p:cNvPicPr>
            <a:picLocks noChangeAspect="1"/>
          </p:cNvPicPr>
          <p:nvPr/>
        </p:nvPicPr>
        <p:blipFill>
          <a:blip r:embed="rId4"/>
          <a:stretch>
            <a:fillRect/>
          </a:stretch>
        </p:blipFill>
        <p:spPr>
          <a:xfrm>
            <a:off x="0" y="0"/>
            <a:ext cx="9144000" cy="1219200"/>
          </a:xfrm>
          <a:prstGeom prst="rect">
            <a:avLst/>
          </a:prstGeom>
        </p:spPr>
      </p:pic>
      <p:pic>
        <p:nvPicPr>
          <p:cNvPr id="3" name="Image 2">
            <a:extLst>
              <a:ext uri="{FF2B5EF4-FFF2-40B4-BE49-F238E27FC236}">
                <a16:creationId xmlns:a16="http://schemas.microsoft.com/office/drawing/2014/main" id="{079299AC-FB47-CA2C-2B68-1D2D48E4BC8F}"/>
              </a:ext>
            </a:extLst>
          </p:cNvPr>
          <p:cNvPicPr>
            <a:picLocks noChangeAspect="1"/>
          </p:cNvPicPr>
          <p:nvPr/>
        </p:nvPicPr>
        <p:blipFill>
          <a:blip r:embed="rId5"/>
          <a:srcRect l="19886" t="46863" r="17985" b="47475"/>
          <a:stretch/>
        </p:blipFill>
        <p:spPr>
          <a:xfrm>
            <a:off x="2231212" y="3056495"/>
            <a:ext cx="4681576" cy="4266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3"/>
          <p:cNvSpPr txBox="1">
            <a:spLocks noGrp="1"/>
          </p:cNvSpPr>
          <p:nvPr>
            <p:ph type="subTitle" idx="1"/>
          </p:nvPr>
        </p:nvSpPr>
        <p:spPr>
          <a:xfrm>
            <a:off x="1563832" y="1740653"/>
            <a:ext cx="2697600" cy="9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Despite being red, Mars is actually a cold place. It’s full of iron oxide dust, which gives the planet its reddish cast, and it’s made of basalt</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45" name="Google Shape;945;p43"/>
          <p:cNvSpPr txBox="1">
            <a:spLocks noGrp="1"/>
          </p:cNvSpPr>
          <p:nvPr>
            <p:ph type="subTitle" idx="2"/>
          </p:nvPr>
        </p:nvSpPr>
        <p:spPr>
          <a:xfrm>
            <a:off x="4882568" y="1740654"/>
            <a:ext cx="2697600" cy="9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Venus has a beautiful name and is the second planet from the Sun. It’s terribly hot and its atmosphere is extremely poisonous</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46" name="Google Shape;946;p43"/>
          <p:cNvSpPr txBox="1">
            <a:spLocks noGrp="1"/>
          </p:cNvSpPr>
          <p:nvPr>
            <p:ph type="subTitle" idx="3"/>
          </p:nvPr>
        </p:nvSpPr>
        <p:spPr>
          <a:xfrm>
            <a:off x="1563832" y="3377581"/>
            <a:ext cx="2697600" cy="9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Jupiter is a gas giant and the biggest planet in the Solar System. It’s the fourth-brightest object in the night sky and was named after a god</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47" name="Google Shape;947;p43"/>
          <p:cNvSpPr txBox="1">
            <a:spLocks noGrp="1"/>
          </p:cNvSpPr>
          <p:nvPr>
            <p:ph type="subTitle" idx="4"/>
          </p:nvPr>
        </p:nvSpPr>
        <p:spPr>
          <a:xfrm>
            <a:off x="4882568" y="3377586"/>
            <a:ext cx="2697600" cy="9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Saturn is a gas giant and has several rings. It’s composed mostly of hydrogen and helium. It’s the sixth planet from the Sun</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48" name="Google Shape;948;p43"/>
          <p:cNvSpPr txBox="1">
            <a:spLocks noGrp="1"/>
          </p:cNvSpPr>
          <p:nvPr>
            <p:ph type="subTitle" idx="5"/>
          </p:nvPr>
        </p:nvSpPr>
        <p:spPr>
          <a:xfrm>
            <a:off x="1563832" y="1359654"/>
            <a:ext cx="2697600" cy="45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Mars</a:t>
            </a:r>
            <a:endParaRPr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49" name="Google Shape;949;p43"/>
          <p:cNvSpPr txBox="1">
            <a:spLocks noGrp="1"/>
          </p:cNvSpPr>
          <p:nvPr>
            <p:ph type="subTitle" idx="6"/>
          </p:nvPr>
        </p:nvSpPr>
        <p:spPr>
          <a:xfrm>
            <a:off x="1563832" y="2996657"/>
            <a:ext cx="2697600" cy="457200"/>
          </a:xfrm>
          <a:prstGeom prst="rect">
            <a:avLst/>
          </a:prstGeom>
        </p:spPr>
        <p:txBody>
          <a:bodyPr spcFirstLastPara="1" wrap="square" lIns="91425" tIns="91425" rIns="91425" bIns="91425" anchor="b" anchorCtr="0">
            <a:noAutofit/>
          </a:bodyPr>
          <a:lstStyle/>
          <a:p>
            <a:pPr marL="0" lvl="0" indent="0"/>
            <a:r>
              <a:rPr lang="en" sz="28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rPr>
              <a:t>Jupiter</a:t>
            </a:r>
            <a:endParaRPr sz="28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50" name="Google Shape;950;p43"/>
          <p:cNvSpPr txBox="1">
            <a:spLocks noGrp="1"/>
          </p:cNvSpPr>
          <p:nvPr>
            <p:ph type="subTitle" idx="7"/>
          </p:nvPr>
        </p:nvSpPr>
        <p:spPr>
          <a:xfrm>
            <a:off x="4882543" y="1359654"/>
            <a:ext cx="2697600" cy="457200"/>
          </a:xfrm>
          <a:prstGeom prst="rect">
            <a:avLst/>
          </a:prstGeom>
        </p:spPr>
        <p:txBody>
          <a:bodyPr spcFirstLastPara="1" wrap="square" lIns="91425" tIns="91425" rIns="91425" bIns="91425" anchor="b" anchorCtr="0">
            <a:noAutofit/>
          </a:bodyPr>
          <a:lstStyle/>
          <a:p>
            <a:pPr marL="0" indent="0"/>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rPr>
              <a:t>Venus</a:t>
            </a:r>
            <a:endParaRPr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51" name="Google Shape;951;p43"/>
          <p:cNvSpPr txBox="1">
            <a:spLocks noGrp="1"/>
          </p:cNvSpPr>
          <p:nvPr>
            <p:ph type="subTitle" idx="8"/>
          </p:nvPr>
        </p:nvSpPr>
        <p:spPr>
          <a:xfrm>
            <a:off x="4882543" y="2996661"/>
            <a:ext cx="2697600" cy="457200"/>
          </a:xfrm>
          <a:prstGeom prst="rect">
            <a:avLst/>
          </a:prstGeom>
        </p:spPr>
        <p:txBody>
          <a:bodyPr spcFirstLastPara="1" wrap="square" lIns="91425" tIns="91425" rIns="91425" bIns="91425" anchor="b" anchorCtr="0">
            <a:noAutofit/>
          </a:bodyPr>
          <a:lstStyle/>
          <a:p>
            <a:pPr marL="0" indent="0"/>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rPr>
              <a:t>Saturn</a:t>
            </a:r>
            <a:endParaRPr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52" name="Google Shape;952;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Texte en quatre zones</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1A56172C-AE9A-A910-25F2-6AF5C2E0BBFF}"/>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2F64B32B-3E9D-F391-E6AC-556D03640159}"/>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5ECBC52A-64F8-BAE3-3B2F-F680DD809735}"/>
              </a:ext>
            </a:extLst>
          </p:cNvPr>
          <p:cNvPicPr>
            <a:picLocks noChangeAspect="1"/>
          </p:cNvPicPr>
          <p:nvPr/>
        </p:nvPicPr>
        <p:blipFill>
          <a:blip r:embed="rId5"/>
          <a:stretch>
            <a:fillRect/>
          </a:stretch>
        </p:blipFill>
        <p:spPr>
          <a:xfrm>
            <a:off x="7265118" y="-531220"/>
            <a:ext cx="1801372" cy="1801372"/>
          </a:xfrm>
          <a:prstGeom prst="rect">
            <a:avLst/>
          </a:prstGeom>
        </p:spPr>
      </p:pic>
      <p:pic>
        <p:nvPicPr>
          <p:cNvPr id="6" name="Image 5">
            <a:extLst>
              <a:ext uri="{FF2B5EF4-FFF2-40B4-BE49-F238E27FC236}">
                <a16:creationId xmlns:a16="http://schemas.microsoft.com/office/drawing/2014/main" id="{D4E2B43B-500C-060D-4E13-A0242C137A97}"/>
              </a:ext>
            </a:extLst>
          </p:cNvPr>
          <p:cNvPicPr>
            <a:picLocks noChangeAspect="1"/>
          </p:cNvPicPr>
          <p:nvPr/>
        </p:nvPicPr>
        <p:blipFill>
          <a:blip r:embed="rId5"/>
          <a:stretch>
            <a:fillRect/>
          </a:stretch>
        </p:blipFill>
        <p:spPr>
          <a:xfrm>
            <a:off x="31897" y="-505523"/>
            <a:ext cx="1801372" cy="1801372"/>
          </a:xfrm>
          <a:prstGeom prst="rect">
            <a:avLst/>
          </a:prstGeom>
        </p:spPr>
      </p:pic>
      <p:pic>
        <p:nvPicPr>
          <p:cNvPr id="7" name="Image 6">
            <a:extLst>
              <a:ext uri="{FF2B5EF4-FFF2-40B4-BE49-F238E27FC236}">
                <a16:creationId xmlns:a16="http://schemas.microsoft.com/office/drawing/2014/main" id="{C9D7A9FF-9F4C-E5C9-A936-7D49C14CCE38}"/>
              </a:ext>
            </a:extLst>
          </p:cNvPr>
          <p:cNvPicPr>
            <a:picLocks noChangeAspect="1"/>
          </p:cNvPicPr>
          <p:nvPr/>
        </p:nvPicPr>
        <p:blipFill>
          <a:blip r:embed="rId6"/>
          <a:srcRect l="19886" t="46863" r="17985" b="47475"/>
          <a:stretch/>
        </p:blipFill>
        <p:spPr>
          <a:xfrm>
            <a:off x="2713035" y="839968"/>
            <a:ext cx="3717929" cy="338813"/>
          </a:xfrm>
          <a:prstGeom prst="rect">
            <a:avLst/>
          </a:prstGeom>
        </p:spPr>
      </p:pic>
      <p:pic>
        <p:nvPicPr>
          <p:cNvPr id="4" name="Image 3">
            <a:extLst>
              <a:ext uri="{FF2B5EF4-FFF2-40B4-BE49-F238E27FC236}">
                <a16:creationId xmlns:a16="http://schemas.microsoft.com/office/drawing/2014/main" id="{B1F6AC19-6710-E1CB-0C47-FEAFADDFEA81}"/>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Texte en six zones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58" name="Google Shape;958;p44"/>
          <p:cNvSpPr txBox="1">
            <a:spLocks noGrp="1"/>
          </p:cNvSpPr>
          <p:nvPr>
            <p:ph type="subTitle" idx="1"/>
          </p:nvPr>
        </p:nvSpPr>
        <p:spPr>
          <a:xfrm>
            <a:off x="1051500" y="1617219"/>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Despite being red, Mars is actually a cold place. It’s full of iron oxide dust, which gives the planet its reddish cast</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59" name="Google Shape;959;p44"/>
          <p:cNvSpPr txBox="1">
            <a:spLocks noGrp="1"/>
          </p:cNvSpPr>
          <p:nvPr>
            <p:ph type="subTitle" idx="2"/>
          </p:nvPr>
        </p:nvSpPr>
        <p:spPr>
          <a:xfrm>
            <a:off x="3579000" y="1617219"/>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Venus has a beautiful name and is the second planet from the Sun. It’s terribly hot, even hotter than Mercury</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60" name="Google Shape;960;p44"/>
          <p:cNvSpPr txBox="1">
            <a:spLocks noGrp="1"/>
          </p:cNvSpPr>
          <p:nvPr>
            <p:ph type="subTitle" idx="3"/>
          </p:nvPr>
        </p:nvSpPr>
        <p:spPr>
          <a:xfrm>
            <a:off x="1051500" y="3347507"/>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Earth is the third planet from the Sun and the only one in the Solar System that harbors life. We all live on this planet</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61" name="Google Shape;961;p44"/>
          <p:cNvSpPr txBox="1">
            <a:spLocks noGrp="1"/>
          </p:cNvSpPr>
          <p:nvPr>
            <p:ph type="subTitle" idx="4"/>
          </p:nvPr>
        </p:nvSpPr>
        <p:spPr>
          <a:xfrm>
            <a:off x="3578998" y="3347507"/>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Saturn is a gas giant and has rings. It's composed mostly of hydrogen and helium. It’s the sixth planet from the Sun</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62" name="Google Shape;962;p44"/>
          <p:cNvSpPr txBox="1">
            <a:spLocks noGrp="1"/>
          </p:cNvSpPr>
          <p:nvPr>
            <p:ph type="subTitle" idx="5"/>
          </p:nvPr>
        </p:nvSpPr>
        <p:spPr>
          <a:xfrm>
            <a:off x="6102744" y="1617219"/>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Neptune is the farthest planet from the Sun. It’s also the fourth-largest planet by diameter in the Solar System</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63" name="Google Shape;963;p44"/>
          <p:cNvSpPr txBox="1">
            <a:spLocks noGrp="1"/>
          </p:cNvSpPr>
          <p:nvPr>
            <p:ph type="subTitle" idx="6"/>
          </p:nvPr>
        </p:nvSpPr>
        <p:spPr>
          <a:xfrm>
            <a:off x="6102744" y="3347507"/>
            <a:ext cx="1986000" cy="110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Jupiter is a gas giant and the biggest planet in the Solar System. It’s the fourth-brightest object in the night sky</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64" name="Google Shape;964;p44"/>
          <p:cNvSpPr txBox="1">
            <a:spLocks noGrp="1"/>
          </p:cNvSpPr>
          <p:nvPr>
            <p:ph type="subTitle" idx="7"/>
          </p:nvPr>
        </p:nvSpPr>
        <p:spPr>
          <a:xfrm>
            <a:off x="1051500" y="1353733"/>
            <a:ext cx="19860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Mars</a:t>
            </a:r>
            <a:endParaRPr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65" name="Google Shape;965;p44"/>
          <p:cNvSpPr txBox="1">
            <a:spLocks noGrp="1"/>
          </p:cNvSpPr>
          <p:nvPr>
            <p:ph type="subTitle" idx="8"/>
          </p:nvPr>
        </p:nvSpPr>
        <p:spPr>
          <a:xfrm>
            <a:off x="3578998" y="1393555"/>
            <a:ext cx="19860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rPr>
              <a:t>Venus</a:t>
            </a:r>
            <a:endParaRPr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66" name="Google Shape;966;p44"/>
          <p:cNvSpPr txBox="1">
            <a:spLocks noGrp="1"/>
          </p:cNvSpPr>
          <p:nvPr>
            <p:ph type="subTitle" idx="9"/>
          </p:nvPr>
        </p:nvSpPr>
        <p:spPr>
          <a:xfrm>
            <a:off x="6102744" y="1404933"/>
            <a:ext cx="1986000" cy="457200"/>
          </a:xfrm>
          <a:prstGeom prst="rect">
            <a:avLst/>
          </a:prstGeom>
        </p:spPr>
        <p:txBody>
          <a:bodyPr spcFirstLastPara="1" wrap="square" lIns="91425" tIns="91425" rIns="91425" bIns="91425" anchor="b" anchorCtr="0">
            <a:noAutofit/>
          </a:bodyPr>
          <a:lstStyle/>
          <a:p>
            <a:pPr marL="0" indent="0"/>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rPr>
              <a:t>Neptune</a:t>
            </a:r>
            <a:endParaRPr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67" name="Google Shape;967;p44"/>
          <p:cNvSpPr txBox="1">
            <a:spLocks noGrp="1"/>
          </p:cNvSpPr>
          <p:nvPr>
            <p:ph type="subTitle" idx="13"/>
          </p:nvPr>
        </p:nvSpPr>
        <p:spPr>
          <a:xfrm>
            <a:off x="1051500" y="3118910"/>
            <a:ext cx="1986000" cy="457200"/>
          </a:xfrm>
          <a:prstGeom prst="rect">
            <a:avLst/>
          </a:prstGeom>
        </p:spPr>
        <p:txBody>
          <a:bodyPr spcFirstLastPara="1" wrap="square" lIns="91425" tIns="91425" rIns="91425" bIns="91425" anchor="b" anchorCtr="0">
            <a:noAutofit/>
          </a:bodyPr>
          <a:lstStyle/>
          <a:p>
            <a:pPr marL="0" lvl="0" indent="0"/>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rPr>
              <a:t>Earth</a:t>
            </a:r>
            <a:endParaRPr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68" name="Google Shape;968;p44"/>
          <p:cNvSpPr txBox="1">
            <a:spLocks noGrp="1"/>
          </p:cNvSpPr>
          <p:nvPr>
            <p:ph type="subTitle" idx="14"/>
          </p:nvPr>
        </p:nvSpPr>
        <p:spPr>
          <a:xfrm>
            <a:off x="3579000" y="3118910"/>
            <a:ext cx="1986000" cy="457200"/>
          </a:xfrm>
          <a:prstGeom prst="rect">
            <a:avLst/>
          </a:prstGeom>
        </p:spPr>
        <p:txBody>
          <a:bodyPr spcFirstLastPara="1" wrap="square" lIns="91425" tIns="91425" rIns="91425" bIns="91425" anchor="b" anchorCtr="0">
            <a:noAutofit/>
          </a:bodyPr>
          <a:lstStyle/>
          <a:p>
            <a:pPr marL="0" indent="0"/>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Saturn</a:t>
            </a:r>
            <a:endParaRPr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69" name="Google Shape;969;p44"/>
          <p:cNvSpPr txBox="1">
            <a:spLocks noGrp="1"/>
          </p:cNvSpPr>
          <p:nvPr>
            <p:ph type="subTitle" idx="15"/>
          </p:nvPr>
        </p:nvSpPr>
        <p:spPr>
          <a:xfrm>
            <a:off x="6102744" y="3118910"/>
            <a:ext cx="1986000" cy="457200"/>
          </a:xfrm>
          <a:prstGeom prst="rect">
            <a:avLst/>
          </a:prstGeom>
        </p:spPr>
        <p:txBody>
          <a:bodyPr spcFirstLastPara="1" wrap="square" lIns="91425" tIns="91425" rIns="91425" bIns="91425" anchor="b" anchorCtr="0">
            <a:noAutofit/>
          </a:bodyPr>
          <a:lstStyle/>
          <a:p>
            <a:pPr marL="0" lvl="0" indent="0"/>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rPr>
              <a:t>Jupiter</a:t>
            </a:r>
            <a:endParaRPr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E8981855-6485-2B0F-71AA-14624DFCAF53}"/>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8BBE424B-DA85-1372-7AB2-A3A155CB04E8}"/>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4" name="Image 3">
            <a:extLst>
              <a:ext uri="{FF2B5EF4-FFF2-40B4-BE49-F238E27FC236}">
                <a16:creationId xmlns:a16="http://schemas.microsoft.com/office/drawing/2014/main" id="{7E48DEAA-2E6F-DE0B-61A2-299A7E50F63F}"/>
              </a:ext>
            </a:extLst>
          </p:cNvPr>
          <p:cNvPicPr>
            <a:picLocks noChangeAspect="1"/>
          </p:cNvPicPr>
          <p:nvPr/>
        </p:nvPicPr>
        <p:blipFill>
          <a:blip r:embed="rId5"/>
          <a:srcRect l="19886" t="46863" r="17985" b="47475"/>
          <a:stretch/>
        </p:blipFill>
        <p:spPr>
          <a:xfrm>
            <a:off x="3037500" y="832233"/>
            <a:ext cx="3338132" cy="304203"/>
          </a:xfrm>
          <a:prstGeom prst="rect">
            <a:avLst/>
          </a:prstGeom>
        </p:spPr>
      </p:pic>
      <p:pic>
        <p:nvPicPr>
          <p:cNvPr id="5" name="Image 4">
            <a:extLst>
              <a:ext uri="{FF2B5EF4-FFF2-40B4-BE49-F238E27FC236}">
                <a16:creationId xmlns:a16="http://schemas.microsoft.com/office/drawing/2014/main" id="{CC7AF19F-9310-883D-FEB5-757828105708}"/>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5"/>
          <p:cNvSpPr txBox="1">
            <a:spLocks noGrp="1"/>
          </p:cNvSpPr>
          <p:nvPr>
            <p:ph type="title"/>
          </p:nvPr>
        </p:nvSpPr>
        <p:spPr>
          <a:xfrm>
            <a:off x="1768500" y="1169986"/>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500" dirty="0">
                <a:latin typeface="Noovo ITC Std Light" panose="02000506030000020004" pitchFamily="50" charset="0"/>
                <a:ea typeface="Open sans" panose="020B0606030504020204" pitchFamily="34" charset="0"/>
                <a:cs typeface="Open sans" panose="020B0606030504020204" pitchFamily="34" charset="0"/>
              </a:rPr>
              <a:t>Grand titre</a:t>
            </a:r>
            <a:endParaRPr sz="11500" dirty="0">
              <a:latin typeface="Noovo ITC Std Light" panose="02000506030000020004" pitchFamily="50"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DF38D41B-32EF-2425-A798-2003D88B6267}"/>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053D3351-B2D9-FC98-3CC5-982B2ECE5B61}"/>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17757B9A-187F-A481-730B-B5E5F44E7086}"/>
              </a:ext>
            </a:extLst>
          </p:cNvPr>
          <p:cNvPicPr>
            <a:picLocks noChangeAspect="1"/>
          </p:cNvPicPr>
          <p:nvPr/>
        </p:nvPicPr>
        <p:blipFill>
          <a:blip r:embed="rId5"/>
          <a:stretch>
            <a:fillRect/>
          </a:stretch>
        </p:blipFill>
        <p:spPr>
          <a:xfrm>
            <a:off x="6417883" y="3196498"/>
            <a:ext cx="2606615" cy="2606615"/>
          </a:xfrm>
          <a:prstGeom prst="rect">
            <a:avLst/>
          </a:prstGeom>
        </p:spPr>
      </p:pic>
      <p:pic>
        <p:nvPicPr>
          <p:cNvPr id="7" name="Image 6">
            <a:extLst>
              <a:ext uri="{FF2B5EF4-FFF2-40B4-BE49-F238E27FC236}">
                <a16:creationId xmlns:a16="http://schemas.microsoft.com/office/drawing/2014/main" id="{3FCF1F39-2311-5868-F536-D29F468023F1}"/>
              </a:ext>
            </a:extLst>
          </p:cNvPr>
          <p:cNvPicPr>
            <a:picLocks noChangeAspect="1"/>
          </p:cNvPicPr>
          <p:nvPr/>
        </p:nvPicPr>
        <p:blipFill>
          <a:blip r:embed="rId6"/>
          <a:srcRect b="59504"/>
          <a:stretch/>
        </p:blipFill>
        <p:spPr>
          <a:xfrm>
            <a:off x="-764214" y="4077687"/>
            <a:ext cx="2869460" cy="1162026"/>
          </a:xfrm>
          <a:prstGeom prst="rect">
            <a:avLst/>
          </a:prstGeom>
        </p:spPr>
      </p:pic>
      <p:pic>
        <p:nvPicPr>
          <p:cNvPr id="9" name="Image 8">
            <a:extLst>
              <a:ext uri="{FF2B5EF4-FFF2-40B4-BE49-F238E27FC236}">
                <a16:creationId xmlns:a16="http://schemas.microsoft.com/office/drawing/2014/main" id="{587CD3FC-F6D3-0095-F02D-B95238F428B2}"/>
              </a:ext>
            </a:extLst>
          </p:cNvPr>
          <p:cNvPicPr>
            <a:picLocks noChangeAspect="1"/>
          </p:cNvPicPr>
          <p:nvPr/>
        </p:nvPicPr>
        <p:blipFill>
          <a:blip r:embed="rId7"/>
          <a:stretch>
            <a:fillRect/>
          </a:stretch>
        </p:blipFill>
        <p:spPr>
          <a:xfrm>
            <a:off x="5435114" y="4159619"/>
            <a:ext cx="1669312" cy="1669312"/>
          </a:xfrm>
          <a:prstGeom prst="rect">
            <a:avLst/>
          </a:prstGeom>
        </p:spPr>
      </p:pic>
      <p:pic>
        <p:nvPicPr>
          <p:cNvPr id="10" name="Image 9">
            <a:extLst>
              <a:ext uri="{FF2B5EF4-FFF2-40B4-BE49-F238E27FC236}">
                <a16:creationId xmlns:a16="http://schemas.microsoft.com/office/drawing/2014/main" id="{F6460CAF-62B1-5837-927D-9200763C99F5}"/>
              </a:ext>
            </a:extLst>
          </p:cNvPr>
          <p:cNvPicPr>
            <a:picLocks noChangeAspect="1"/>
          </p:cNvPicPr>
          <p:nvPr/>
        </p:nvPicPr>
        <p:blipFill>
          <a:blip r:embed="rId8"/>
          <a:srcRect l="19886" t="46863" r="17985" b="47475"/>
          <a:stretch/>
        </p:blipFill>
        <p:spPr>
          <a:xfrm>
            <a:off x="2321293" y="2814611"/>
            <a:ext cx="4681576" cy="426630"/>
          </a:xfrm>
          <a:prstGeom prst="rect">
            <a:avLst/>
          </a:prstGeom>
        </p:spPr>
      </p:pic>
      <p:pic>
        <p:nvPicPr>
          <p:cNvPr id="4" name="Image 3">
            <a:extLst>
              <a:ext uri="{FF2B5EF4-FFF2-40B4-BE49-F238E27FC236}">
                <a16:creationId xmlns:a16="http://schemas.microsoft.com/office/drawing/2014/main" id="{EA7D7B56-69B2-6122-FAA2-23C124589A6E}"/>
              </a:ext>
            </a:extLst>
          </p:cNvPr>
          <p:cNvPicPr>
            <a:picLocks noChangeAspect="1"/>
          </p:cNvPicPr>
          <p:nvPr/>
        </p:nvPicPr>
        <p:blipFill>
          <a:blip r:embed="rId9"/>
          <a:stretch>
            <a:fillRect/>
          </a:stretch>
        </p:blipFill>
        <p:spPr>
          <a:xfrm>
            <a:off x="8541069" y="4864100"/>
            <a:ext cx="590232" cy="260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46"/>
          <p:cNvSpPr txBox="1">
            <a:spLocks noGrp="1"/>
          </p:cNvSpPr>
          <p:nvPr>
            <p:ph type="subTitle" idx="1"/>
          </p:nvPr>
        </p:nvSpPr>
        <p:spPr>
          <a:xfrm>
            <a:off x="1510850" y="1473738"/>
            <a:ext cx="6487200" cy="1542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i="1" dirty="0">
                <a:latin typeface="Open sans" panose="020B0606030504020204" pitchFamily="34" charset="0"/>
                <a:ea typeface="Open sans" panose="020B0606030504020204" pitchFamily="34" charset="0"/>
                <a:cs typeface="Open sans" panose="020B0606030504020204" pitchFamily="34" charset="0"/>
              </a:rPr>
              <a:t>“This is a quote, words full of wisdom that someone important said and that can inspire the reader”</a:t>
            </a:r>
            <a:endParaRPr i="1" dirty="0">
              <a:latin typeface="Open sans" panose="020B0606030504020204" pitchFamily="34" charset="0"/>
              <a:ea typeface="Open sans" panose="020B0606030504020204" pitchFamily="34" charset="0"/>
              <a:cs typeface="Open sans" panose="020B0606030504020204" pitchFamily="34" charset="0"/>
            </a:endParaRPr>
          </a:p>
        </p:txBody>
      </p:sp>
      <p:sp>
        <p:nvSpPr>
          <p:cNvPr id="980" name="Google Shape;980;p46"/>
          <p:cNvSpPr txBox="1">
            <a:spLocks noGrp="1"/>
          </p:cNvSpPr>
          <p:nvPr>
            <p:ph type="title"/>
          </p:nvPr>
        </p:nvSpPr>
        <p:spPr>
          <a:xfrm>
            <a:off x="1510850" y="3126163"/>
            <a:ext cx="6487200" cy="54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latin typeface="Open sans" panose="020B0606030504020204" pitchFamily="34" charset="0"/>
                <a:ea typeface="Open sans" panose="020B0606030504020204" pitchFamily="34" charset="0"/>
                <a:cs typeface="Open sans" panose="020B0606030504020204" pitchFamily="34" charset="0"/>
              </a:rPr>
              <a:t>Someone Famous</a:t>
            </a:r>
            <a:endParaRPr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A6634A11-8764-7104-4A9A-0EE5216B97A4}"/>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5BA28A3E-9CAB-7B7D-FCE1-8092B527ABD9}"/>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EAE32C70-7AF4-5298-DA36-FB9F3F3F84F8}"/>
              </a:ext>
            </a:extLst>
          </p:cNvPr>
          <p:cNvPicPr>
            <a:picLocks noChangeAspect="1"/>
          </p:cNvPicPr>
          <p:nvPr/>
        </p:nvPicPr>
        <p:blipFill>
          <a:blip r:embed="rId5"/>
          <a:stretch>
            <a:fillRect/>
          </a:stretch>
        </p:blipFill>
        <p:spPr>
          <a:xfrm>
            <a:off x="-301961" y="0"/>
            <a:ext cx="2156273" cy="5143500"/>
          </a:xfrm>
          <a:prstGeom prst="rect">
            <a:avLst/>
          </a:prstGeom>
        </p:spPr>
      </p:pic>
      <p:pic>
        <p:nvPicPr>
          <p:cNvPr id="4" name="Image 3">
            <a:extLst>
              <a:ext uri="{FF2B5EF4-FFF2-40B4-BE49-F238E27FC236}">
                <a16:creationId xmlns:a16="http://schemas.microsoft.com/office/drawing/2014/main" id="{320AB9BC-329E-6E91-365B-D6C4DEAA9330}"/>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13" name="Espace réservé pour une image  12">
            <a:extLst>
              <a:ext uri="{FF2B5EF4-FFF2-40B4-BE49-F238E27FC236}">
                <a16:creationId xmlns:a16="http://schemas.microsoft.com/office/drawing/2014/main" id="{24BDB2B5-63B8-376C-B52C-F232CC96E0F1}"/>
              </a:ext>
            </a:extLst>
          </p:cNvPr>
          <p:cNvPicPr>
            <a:picLocks noGrp="1" noChangeAspect="1"/>
          </p:cNvPicPr>
          <p:nvPr>
            <p:ph type="pic" idx="2"/>
          </p:nvPr>
        </p:nvPicPr>
        <p:blipFill>
          <a:blip r:embed="rId3"/>
          <a:srcRect t="7654" b="7654"/>
          <a:stretch>
            <a:fillRect/>
          </a:stretch>
        </p:blipFill>
        <p:spPr/>
      </p:pic>
      <p:sp>
        <p:nvSpPr>
          <p:cNvPr id="987" name="Google Shape;987;p47"/>
          <p:cNvSpPr txBox="1">
            <a:spLocks noGrp="1"/>
          </p:cNvSpPr>
          <p:nvPr>
            <p:ph type="title"/>
          </p:nvPr>
        </p:nvSpPr>
        <p:spPr>
          <a:xfrm>
            <a:off x="720000" y="4014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La petite phrase qui va bien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751B1255-467E-1F0A-8256-FD3E100946CB}"/>
              </a:ext>
            </a:extLst>
          </p:cNvPr>
          <p:cNvPicPr>
            <a:picLocks noChangeAspect="1"/>
          </p:cNvPicPr>
          <p:nvPr/>
        </p:nvPicPr>
        <p:blipFill>
          <a:blip r:embed="rId4"/>
          <a:stretch>
            <a:fillRect/>
          </a:stretch>
        </p:blipFill>
        <p:spPr>
          <a:xfrm>
            <a:off x="8541069" y="4864100"/>
            <a:ext cx="590232" cy="260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7" name="Google Shape;1007;p48"/>
          <p:cNvSpPr txBox="1">
            <a:spLocks noGrp="1"/>
          </p:cNvSpPr>
          <p:nvPr>
            <p:ph type="title"/>
          </p:nvPr>
        </p:nvSpPr>
        <p:spPr>
          <a:xfrm>
            <a:off x="1111050" y="1339650"/>
            <a:ext cx="3264300" cy="165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Un titre avec une image à droite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008" name="Google Shape;1008;p48"/>
          <p:cNvSpPr txBox="1">
            <a:spLocks noGrp="1"/>
          </p:cNvSpPr>
          <p:nvPr>
            <p:ph type="subTitle" idx="1"/>
          </p:nvPr>
        </p:nvSpPr>
        <p:spPr>
          <a:xfrm>
            <a:off x="1111050" y="2997450"/>
            <a:ext cx="3264300" cy="80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Images reveal large amounts of data, so remember: use an image instead of a long text. Your audience will appreciate it</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170E58B0-1506-178C-8D89-C04051FAD8CA}"/>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F7B6797E-5F95-B75D-38C2-12E61BCBC354}"/>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Espace réservé pour une image  4">
            <a:extLst>
              <a:ext uri="{FF2B5EF4-FFF2-40B4-BE49-F238E27FC236}">
                <a16:creationId xmlns:a16="http://schemas.microsoft.com/office/drawing/2014/main" id="{A8120103-01B6-E6D0-72CD-D935F4BB1887}"/>
              </a:ext>
            </a:extLst>
          </p:cNvPr>
          <p:cNvPicPr>
            <a:picLocks noGrp="1" noChangeAspect="1"/>
          </p:cNvPicPr>
          <p:nvPr>
            <p:ph type="pic" idx="2"/>
          </p:nvPr>
        </p:nvPicPr>
        <p:blipFill>
          <a:blip r:embed="rId5"/>
          <a:srcRect l="26267" r="26267"/>
          <a:stretch>
            <a:fillRect/>
          </a:stretch>
        </p:blipFill>
        <p:spPr/>
      </p:pic>
      <p:pic>
        <p:nvPicPr>
          <p:cNvPr id="4" name="Image 3">
            <a:extLst>
              <a:ext uri="{FF2B5EF4-FFF2-40B4-BE49-F238E27FC236}">
                <a16:creationId xmlns:a16="http://schemas.microsoft.com/office/drawing/2014/main" id="{CC3F3DA7-4A9C-103B-377C-9D77E8819B9F}"/>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49"/>
          <p:cNvSpPr txBox="1">
            <a:spLocks noGrp="1"/>
          </p:cNvSpPr>
          <p:nvPr>
            <p:ph type="title"/>
          </p:nvPr>
        </p:nvSpPr>
        <p:spPr>
          <a:xfrm>
            <a:off x="1657350" y="2041723"/>
            <a:ext cx="5829300" cy="104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rPr>
              <a:t>98,300,000</a:t>
            </a:r>
            <a:endParaRPr sz="96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1025" name="Google Shape;1025;p49"/>
          <p:cNvSpPr txBox="1">
            <a:spLocks noGrp="1"/>
          </p:cNvSpPr>
          <p:nvPr>
            <p:ph type="subTitle" idx="1"/>
          </p:nvPr>
        </p:nvSpPr>
        <p:spPr>
          <a:xfrm>
            <a:off x="1657350" y="2845800"/>
            <a:ext cx="5829300"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Un chiffre pour en prendre plein les yeux</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E4611926-4B65-C040-53DB-1EFA92588109}"/>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1D99E64F-A08A-1526-E54B-C1589EF122D3}"/>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DAB7F936-1248-18B0-CCB1-B635BE504CFC}"/>
              </a:ext>
            </a:extLst>
          </p:cNvPr>
          <p:cNvPicPr>
            <a:picLocks noChangeAspect="1"/>
          </p:cNvPicPr>
          <p:nvPr/>
        </p:nvPicPr>
        <p:blipFill>
          <a:blip r:embed="rId5"/>
          <a:stretch>
            <a:fillRect/>
          </a:stretch>
        </p:blipFill>
        <p:spPr>
          <a:xfrm>
            <a:off x="6177516" y="2467821"/>
            <a:ext cx="3059519" cy="3059519"/>
          </a:xfrm>
          <a:prstGeom prst="rect">
            <a:avLst/>
          </a:prstGeom>
        </p:spPr>
      </p:pic>
      <p:pic>
        <p:nvPicPr>
          <p:cNvPr id="4" name="Image 3">
            <a:extLst>
              <a:ext uri="{FF2B5EF4-FFF2-40B4-BE49-F238E27FC236}">
                <a16:creationId xmlns:a16="http://schemas.microsoft.com/office/drawing/2014/main" id="{D430C3A8-ADE7-B7F9-5F94-987FA9242F1B}"/>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50"/>
          <p:cNvSpPr txBox="1">
            <a:spLocks noGrp="1"/>
          </p:cNvSpPr>
          <p:nvPr>
            <p:ph type="subTitle" idx="1"/>
          </p:nvPr>
        </p:nvSpPr>
        <p:spPr>
          <a:xfrm>
            <a:off x="3733975" y="1354375"/>
            <a:ext cx="4696800" cy="4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Pleins de chiffres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032" name="Google Shape;1032;p50"/>
          <p:cNvSpPr txBox="1">
            <a:spLocks noGrp="1"/>
          </p:cNvSpPr>
          <p:nvPr>
            <p:ph type="title"/>
          </p:nvPr>
        </p:nvSpPr>
        <p:spPr>
          <a:xfrm>
            <a:off x="3733975" y="819828"/>
            <a:ext cx="4696800" cy="768900"/>
          </a:xfrm>
          <a:prstGeom prst="rect">
            <a:avLst/>
          </a:prstGeom>
        </p:spPr>
        <p:txBody>
          <a:bodyPr spcFirstLastPara="1" wrap="square" lIns="91425" tIns="91425" rIns="91425" bIns="91425" anchor="b" anchorCtr="0">
            <a:noAutofit/>
          </a:bodyPr>
          <a:lstStyle/>
          <a:p>
            <a:r>
              <a:rPr lang="en" sz="54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rPr>
              <a:t>9h 55m 23s</a:t>
            </a:r>
            <a:endParaRPr sz="54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1033" name="Google Shape;1033;p50"/>
          <p:cNvSpPr txBox="1">
            <a:spLocks noGrp="1"/>
          </p:cNvSpPr>
          <p:nvPr>
            <p:ph type="title" idx="2"/>
          </p:nvPr>
        </p:nvSpPr>
        <p:spPr>
          <a:xfrm>
            <a:off x="3733975" y="2161168"/>
            <a:ext cx="4696800"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rPr>
              <a:t>333,000</a:t>
            </a:r>
            <a:endParaRPr dirty="0">
              <a:solidFill>
                <a:srgbClr val="EAB642"/>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1034" name="Google Shape;1034;p50"/>
          <p:cNvSpPr txBox="1">
            <a:spLocks noGrp="1"/>
          </p:cNvSpPr>
          <p:nvPr>
            <p:ph type="subTitle" idx="3"/>
          </p:nvPr>
        </p:nvSpPr>
        <p:spPr>
          <a:xfrm>
            <a:off x="3733975" y="2706627"/>
            <a:ext cx="4696800" cy="4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Pleins de chiffres</a:t>
            </a:r>
          </a:p>
        </p:txBody>
      </p:sp>
      <p:sp>
        <p:nvSpPr>
          <p:cNvPr id="1035" name="Google Shape;1035;p50"/>
          <p:cNvSpPr txBox="1">
            <a:spLocks noGrp="1"/>
          </p:cNvSpPr>
          <p:nvPr>
            <p:ph type="title" idx="4"/>
          </p:nvPr>
        </p:nvSpPr>
        <p:spPr>
          <a:xfrm>
            <a:off x="3733975" y="3563950"/>
            <a:ext cx="4696800" cy="768900"/>
          </a:xfrm>
          <a:prstGeom prst="rect">
            <a:avLst/>
          </a:prstGeom>
        </p:spPr>
        <p:txBody>
          <a:bodyPr spcFirstLastPara="1" wrap="square" lIns="91425" tIns="91425" rIns="91425" bIns="91425" anchor="b" anchorCtr="0">
            <a:noAutofit/>
          </a:bodyPr>
          <a:lstStyle/>
          <a:p>
            <a:pPr marL="0" lvl="0" indent="0"/>
            <a:r>
              <a:rPr lang="en" sz="54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386,000 km</a:t>
            </a:r>
            <a:endParaRPr sz="54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1036" name="Google Shape;1036;p50"/>
          <p:cNvSpPr txBox="1">
            <a:spLocks noGrp="1"/>
          </p:cNvSpPr>
          <p:nvPr>
            <p:ph type="subTitle" idx="5"/>
          </p:nvPr>
        </p:nvSpPr>
        <p:spPr>
          <a:xfrm>
            <a:off x="3733975" y="4058897"/>
            <a:ext cx="4696800" cy="4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Pleins de chiffres</a:t>
            </a:r>
          </a:p>
        </p:txBody>
      </p:sp>
      <p:pic>
        <p:nvPicPr>
          <p:cNvPr id="2" name="Image 1">
            <a:extLst>
              <a:ext uri="{FF2B5EF4-FFF2-40B4-BE49-F238E27FC236}">
                <a16:creationId xmlns:a16="http://schemas.microsoft.com/office/drawing/2014/main" id="{CD54EC7A-D3B5-32B0-1C16-58AF5575B287}"/>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FC08E05F-4D66-0245-8EC5-175FBA05F457}"/>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E6B18920-F20D-9D65-E572-E81F7CAFFE8A}"/>
              </a:ext>
            </a:extLst>
          </p:cNvPr>
          <p:cNvPicPr>
            <a:picLocks noChangeAspect="1"/>
          </p:cNvPicPr>
          <p:nvPr/>
        </p:nvPicPr>
        <p:blipFill>
          <a:blip r:embed="rId5"/>
          <a:stretch>
            <a:fillRect/>
          </a:stretch>
        </p:blipFill>
        <p:spPr>
          <a:xfrm rot="21408997">
            <a:off x="-360178" y="882501"/>
            <a:ext cx="4516179" cy="4516179"/>
          </a:xfrm>
          <a:prstGeom prst="rect">
            <a:avLst/>
          </a:prstGeom>
        </p:spPr>
      </p:pic>
      <p:pic>
        <p:nvPicPr>
          <p:cNvPr id="4" name="Image 3">
            <a:extLst>
              <a:ext uri="{FF2B5EF4-FFF2-40B4-BE49-F238E27FC236}">
                <a16:creationId xmlns:a16="http://schemas.microsoft.com/office/drawing/2014/main" id="{48755E57-09C0-22B5-E678-CE4165C305FA}"/>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Et pourquoi pas des pourcentage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055" name="Google Shape;1055;p51"/>
          <p:cNvSpPr txBox="1"/>
          <p:nvPr/>
        </p:nvSpPr>
        <p:spPr>
          <a:xfrm>
            <a:off x="961650" y="3685572"/>
            <a:ext cx="21732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Mercury is the closest planet to the Sun and the smallest one of them all</a:t>
            </a: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56" name="Google Shape;1056;p51"/>
          <p:cNvSpPr txBox="1"/>
          <p:nvPr/>
        </p:nvSpPr>
        <p:spPr>
          <a:xfrm>
            <a:off x="975227" y="3419041"/>
            <a:ext cx="21732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rPr>
              <a:t>Mercury</a:t>
            </a:r>
            <a:endParaRPr sz="20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57" name="Google Shape;1057;p51"/>
          <p:cNvSpPr txBox="1"/>
          <p:nvPr/>
        </p:nvSpPr>
        <p:spPr>
          <a:xfrm>
            <a:off x="3485398" y="3685572"/>
            <a:ext cx="21732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has a beautiful name and is the second planet from the Sun</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58" name="Google Shape;1058;p51"/>
          <p:cNvSpPr txBox="1"/>
          <p:nvPr/>
        </p:nvSpPr>
        <p:spPr>
          <a:xfrm>
            <a:off x="3485398" y="3469767"/>
            <a:ext cx="21732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rPr>
              <a:t>Venus</a:t>
            </a:r>
            <a:endParaRPr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59" name="Google Shape;1059;p51"/>
          <p:cNvSpPr txBox="1"/>
          <p:nvPr/>
        </p:nvSpPr>
        <p:spPr>
          <a:xfrm>
            <a:off x="6009146" y="3685572"/>
            <a:ext cx="21732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Despite being red, Mars is actually a cold place. It’s full of iron oxide dust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0" name="Google Shape;1060;p51"/>
          <p:cNvSpPr txBox="1"/>
          <p:nvPr/>
        </p:nvSpPr>
        <p:spPr>
          <a:xfrm>
            <a:off x="6037790" y="3444368"/>
            <a:ext cx="21732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rPr>
              <a:t>Mars</a:t>
            </a:r>
            <a:endParaRPr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61" name="Google Shape;1061;p51"/>
          <p:cNvSpPr txBox="1"/>
          <p:nvPr/>
        </p:nvSpPr>
        <p:spPr>
          <a:xfrm>
            <a:off x="4078150" y="1447468"/>
            <a:ext cx="987600" cy="406800"/>
          </a:xfrm>
          <a:prstGeom prst="rect">
            <a:avLst/>
          </a:prstGeom>
          <a:noFill/>
          <a:ln>
            <a:noFill/>
          </a:ln>
        </p:spPr>
        <p:txBody>
          <a:bodyPr spcFirstLastPara="1" wrap="square" lIns="91425" tIns="91425" rIns="91425" bIns="91425" anchor="ctr" anchorCtr="0">
            <a:noAutofit/>
          </a:bodyPr>
          <a:lstStyle/>
          <a:p>
            <a:pPr algn="ctr"/>
            <a:r>
              <a:rPr lang="en" sz="32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rPr>
              <a:t>50%</a:t>
            </a:r>
            <a:endParaRPr sz="32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62" name="Google Shape;1062;p51"/>
          <p:cNvSpPr txBox="1"/>
          <p:nvPr/>
        </p:nvSpPr>
        <p:spPr>
          <a:xfrm>
            <a:off x="6599569" y="1498268"/>
            <a:ext cx="987600" cy="406800"/>
          </a:xfrm>
          <a:prstGeom prst="rect">
            <a:avLst/>
          </a:prstGeom>
          <a:noFill/>
          <a:ln>
            <a:noFill/>
          </a:ln>
        </p:spPr>
        <p:txBody>
          <a:bodyPr spcFirstLastPara="1" wrap="square" lIns="91425" tIns="91425" rIns="91425" bIns="91425" anchor="ctr" anchorCtr="0">
            <a:noAutofit/>
          </a:bodyPr>
          <a:lstStyle/>
          <a:p>
            <a:pPr marL="0" lvl="0" indent="0" algn="ctr">
              <a:buFont typeface="Arial"/>
              <a:buNone/>
            </a:pPr>
            <a:r>
              <a:rPr lang="en" sz="32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rPr>
              <a:t>75%</a:t>
            </a:r>
            <a:endParaRPr sz="32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63" name="Google Shape;1063;p51"/>
          <p:cNvSpPr txBox="1"/>
          <p:nvPr/>
        </p:nvSpPr>
        <p:spPr>
          <a:xfrm>
            <a:off x="1554531" y="1447468"/>
            <a:ext cx="987600" cy="40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rPr>
              <a:t>25%</a:t>
            </a:r>
            <a:endParaRPr sz="32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64" name="Google Shape;1064;p51"/>
          <p:cNvSpPr/>
          <p:nvPr/>
        </p:nvSpPr>
        <p:spPr>
          <a:xfrm>
            <a:off x="1819656" y="1917673"/>
            <a:ext cx="457200" cy="1262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5" name="Google Shape;1065;p51"/>
          <p:cNvSpPr/>
          <p:nvPr/>
        </p:nvSpPr>
        <p:spPr>
          <a:xfrm>
            <a:off x="1819656" y="2864491"/>
            <a:ext cx="457200" cy="315600"/>
          </a:xfrm>
          <a:prstGeom prst="rect">
            <a:avLst/>
          </a:prstGeom>
          <a:solidFill>
            <a:srgbClr val="19355E"/>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6" name="Google Shape;1066;p51"/>
          <p:cNvSpPr/>
          <p:nvPr/>
        </p:nvSpPr>
        <p:spPr>
          <a:xfrm>
            <a:off x="4343400" y="1917673"/>
            <a:ext cx="457200" cy="1262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7" name="Google Shape;1067;p51"/>
          <p:cNvSpPr/>
          <p:nvPr/>
        </p:nvSpPr>
        <p:spPr>
          <a:xfrm>
            <a:off x="4343400" y="2548885"/>
            <a:ext cx="457200" cy="631200"/>
          </a:xfrm>
          <a:prstGeom prst="rect">
            <a:avLst/>
          </a:prstGeom>
          <a:solidFill>
            <a:srgbClr val="BF303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8" name="Google Shape;1068;p51"/>
          <p:cNvSpPr/>
          <p:nvPr/>
        </p:nvSpPr>
        <p:spPr>
          <a:xfrm>
            <a:off x="6867144" y="1917673"/>
            <a:ext cx="457200" cy="1262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69" name="Google Shape;1069;p51"/>
          <p:cNvSpPr/>
          <p:nvPr/>
        </p:nvSpPr>
        <p:spPr>
          <a:xfrm>
            <a:off x="6867144" y="2233279"/>
            <a:ext cx="457200" cy="946800"/>
          </a:xfrm>
          <a:prstGeom prst="rect">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2" name="Image 1">
            <a:extLst>
              <a:ext uri="{FF2B5EF4-FFF2-40B4-BE49-F238E27FC236}">
                <a16:creationId xmlns:a16="http://schemas.microsoft.com/office/drawing/2014/main" id="{8497D7BF-76EE-279F-2174-63D888AAAE49}"/>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1D48637D-3CBC-19B1-CA0F-641A66B7A8D7}"/>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98AAD83B-3981-580F-6911-A0B6636912EF}"/>
              </a:ext>
            </a:extLst>
          </p:cNvPr>
          <p:cNvPicPr>
            <a:picLocks noChangeAspect="1"/>
          </p:cNvPicPr>
          <p:nvPr/>
        </p:nvPicPr>
        <p:blipFill>
          <a:blip r:embed="rId5"/>
          <a:stretch>
            <a:fillRect/>
          </a:stretch>
        </p:blipFill>
        <p:spPr>
          <a:xfrm rot="5909532">
            <a:off x="412360" y="-147106"/>
            <a:ext cx="1605220" cy="1605220"/>
          </a:xfrm>
          <a:prstGeom prst="rect">
            <a:avLst/>
          </a:prstGeom>
        </p:spPr>
      </p:pic>
      <p:pic>
        <p:nvPicPr>
          <p:cNvPr id="7" name="Image 6">
            <a:extLst>
              <a:ext uri="{FF2B5EF4-FFF2-40B4-BE49-F238E27FC236}">
                <a16:creationId xmlns:a16="http://schemas.microsoft.com/office/drawing/2014/main" id="{D7F62F10-EBAA-381B-FE44-0BB4F32546D2}"/>
              </a:ext>
            </a:extLst>
          </p:cNvPr>
          <p:cNvPicPr>
            <a:picLocks noChangeAspect="1"/>
          </p:cNvPicPr>
          <p:nvPr/>
        </p:nvPicPr>
        <p:blipFill>
          <a:blip r:embed="rId6"/>
          <a:stretch>
            <a:fillRect/>
          </a:stretch>
        </p:blipFill>
        <p:spPr>
          <a:xfrm>
            <a:off x="7659385" y="3533168"/>
            <a:ext cx="2003912" cy="2003912"/>
          </a:xfrm>
          <a:prstGeom prst="rect">
            <a:avLst/>
          </a:prstGeom>
        </p:spPr>
      </p:pic>
      <p:pic>
        <p:nvPicPr>
          <p:cNvPr id="8" name="Image 7">
            <a:extLst>
              <a:ext uri="{FF2B5EF4-FFF2-40B4-BE49-F238E27FC236}">
                <a16:creationId xmlns:a16="http://schemas.microsoft.com/office/drawing/2014/main" id="{30F34A68-1A42-7F5A-9AED-A0EE7DCD94E8}"/>
              </a:ext>
            </a:extLst>
          </p:cNvPr>
          <p:cNvPicPr>
            <a:picLocks noChangeAspect="1"/>
          </p:cNvPicPr>
          <p:nvPr/>
        </p:nvPicPr>
        <p:blipFill>
          <a:blip r:embed="rId6"/>
          <a:stretch>
            <a:fillRect/>
          </a:stretch>
        </p:blipFill>
        <p:spPr>
          <a:xfrm rot="1002273">
            <a:off x="7941845" y="3425790"/>
            <a:ext cx="2003912" cy="2003912"/>
          </a:xfrm>
          <a:prstGeom prst="rect">
            <a:avLst/>
          </a:prstGeom>
        </p:spPr>
      </p:pic>
      <p:pic>
        <p:nvPicPr>
          <p:cNvPr id="9" name="Image 8">
            <a:extLst>
              <a:ext uri="{FF2B5EF4-FFF2-40B4-BE49-F238E27FC236}">
                <a16:creationId xmlns:a16="http://schemas.microsoft.com/office/drawing/2014/main" id="{75D2CE64-38AD-4438-DD14-095B607497AA}"/>
              </a:ext>
            </a:extLst>
          </p:cNvPr>
          <p:cNvPicPr>
            <a:picLocks noChangeAspect="1"/>
          </p:cNvPicPr>
          <p:nvPr/>
        </p:nvPicPr>
        <p:blipFill>
          <a:blip r:embed="rId5"/>
          <a:stretch>
            <a:fillRect/>
          </a:stretch>
        </p:blipFill>
        <p:spPr>
          <a:xfrm rot="14294876" flipH="1">
            <a:off x="-807129" y="-30833"/>
            <a:ext cx="2052084" cy="2052084"/>
          </a:xfrm>
          <a:prstGeom prst="rect">
            <a:avLst/>
          </a:prstGeom>
        </p:spPr>
      </p:pic>
      <p:pic>
        <p:nvPicPr>
          <p:cNvPr id="10" name="Image 9">
            <a:extLst>
              <a:ext uri="{FF2B5EF4-FFF2-40B4-BE49-F238E27FC236}">
                <a16:creationId xmlns:a16="http://schemas.microsoft.com/office/drawing/2014/main" id="{DB740B80-C3B9-49AD-3CF6-2586A73B673E}"/>
              </a:ext>
            </a:extLst>
          </p:cNvPr>
          <p:cNvPicPr>
            <a:picLocks noChangeAspect="1"/>
          </p:cNvPicPr>
          <p:nvPr/>
        </p:nvPicPr>
        <p:blipFill>
          <a:blip r:embed="rId7"/>
          <a:srcRect l="19886" t="46863" r="17985" b="47475"/>
          <a:stretch/>
        </p:blipFill>
        <p:spPr>
          <a:xfrm>
            <a:off x="2411793" y="834868"/>
            <a:ext cx="4681576" cy="426630"/>
          </a:xfrm>
          <a:prstGeom prst="rect">
            <a:avLst/>
          </a:prstGeom>
        </p:spPr>
      </p:pic>
      <p:pic>
        <p:nvPicPr>
          <p:cNvPr id="4" name="Image 3">
            <a:extLst>
              <a:ext uri="{FF2B5EF4-FFF2-40B4-BE49-F238E27FC236}">
                <a16:creationId xmlns:a16="http://schemas.microsoft.com/office/drawing/2014/main" id="{E0699F14-3BD4-BA17-3E13-F1571352D98B}"/>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5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Une timeline comme ils disent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091" name="Google Shape;1091;p53"/>
          <p:cNvSpPr txBox="1"/>
          <p:nvPr/>
        </p:nvSpPr>
        <p:spPr>
          <a:xfrm flipH="1">
            <a:off x="721461" y="2656110"/>
            <a:ext cx="18123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rPr>
              <a:t>Venus</a:t>
            </a:r>
            <a:endParaRPr sz="20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92" name="Google Shape;1092;p53"/>
          <p:cNvSpPr txBox="1"/>
          <p:nvPr/>
        </p:nvSpPr>
        <p:spPr>
          <a:xfrm flipH="1">
            <a:off x="721503" y="2919378"/>
            <a:ext cx="18123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is a hot planet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93" name="Google Shape;1093;p53"/>
          <p:cNvSpPr txBox="1"/>
          <p:nvPr/>
        </p:nvSpPr>
        <p:spPr>
          <a:xfrm flipH="1">
            <a:off x="4644279" y="2660181"/>
            <a:ext cx="18123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rPr>
              <a:t>Mercury</a:t>
            </a:r>
            <a:endParaRPr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94" name="Google Shape;1094;p53"/>
          <p:cNvSpPr txBox="1"/>
          <p:nvPr/>
        </p:nvSpPr>
        <p:spPr>
          <a:xfrm flipH="1">
            <a:off x="4644279" y="2919379"/>
            <a:ext cx="18123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Mercury is very small</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95" name="Google Shape;1095;p53"/>
          <p:cNvSpPr txBox="1"/>
          <p:nvPr/>
        </p:nvSpPr>
        <p:spPr>
          <a:xfrm flipH="1">
            <a:off x="2687411" y="3572692"/>
            <a:ext cx="18123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rPr>
              <a:t>Saturn</a:t>
            </a:r>
            <a:endParaRPr sz="20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96" name="Google Shape;1096;p53"/>
          <p:cNvSpPr txBox="1"/>
          <p:nvPr/>
        </p:nvSpPr>
        <p:spPr>
          <a:xfrm flipH="1">
            <a:off x="2687463" y="3833779"/>
            <a:ext cx="18123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Saturn has rings</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97" name="Google Shape;1097;p53"/>
          <p:cNvSpPr txBox="1"/>
          <p:nvPr/>
        </p:nvSpPr>
        <p:spPr>
          <a:xfrm flipH="1">
            <a:off x="6610187" y="3579584"/>
            <a:ext cx="18123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sym typeface="DM Sans Medium"/>
              </a:rPr>
              <a:t>Mars</a:t>
            </a:r>
            <a:endParaRPr sz="28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098" name="Google Shape;1098;p53"/>
          <p:cNvSpPr txBox="1"/>
          <p:nvPr/>
        </p:nvSpPr>
        <p:spPr>
          <a:xfrm flipH="1">
            <a:off x="6610239" y="3833779"/>
            <a:ext cx="1812300" cy="3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Mars is very cold</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099" name="Google Shape;1099;p53"/>
          <p:cNvSpPr txBox="1"/>
          <p:nvPr/>
        </p:nvSpPr>
        <p:spPr>
          <a:xfrm>
            <a:off x="1260311" y="1730789"/>
            <a:ext cx="734700" cy="731400"/>
          </a:xfrm>
          <a:prstGeom prst="rect">
            <a:avLst/>
          </a:prstGeom>
          <a:noFill/>
          <a:ln w="19050" cap="flat" cmpd="sng">
            <a:solidFill>
              <a:srgbClr val="EAB6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bg1">
                    <a:lumMod val="10000"/>
                  </a:schemeClr>
                </a:solidFill>
                <a:latin typeface="Open sans" panose="020B0606030504020204" pitchFamily="34" charset="0"/>
                <a:ea typeface="Open sans" panose="020B0606030504020204" pitchFamily="34" charset="0"/>
                <a:cs typeface="Open sans" panose="020B0606030504020204" pitchFamily="34" charset="0"/>
                <a:sym typeface="DM Sans Medium"/>
              </a:rPr>
              <a:t>01</a:t>
            </a:r>
            <a:endParaRPr sz="3000" dirty="0">
              <a:solidFill>
                <a:schemeClr val="bg1">
                  <a:lumMod val="10000"/>
                </a:schemeClr>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100" name="Google Shape;1100;p53"/>
          <p:cNvSpPr txBox="1"/>
          <p:nvPr/>
        </p:nvSpPr>
        <p:spPr>
          <a:xfrm>
            <a:off x="5183083" y="1730789"/>
            <a:ext cx="734700" cy="7314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03</a:t>
            </a:r>
            <a:endParaRPr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101" name="Google Shape;1101;p53"/>
          <p:cNvSpPr txBox="1"/>
          <p:nvPr/>
        </p:nvSpPr>
        <p:spPr>
          <a:xfrm>
            <a:off x="3226220" y="2645189"/>
            <a:ext cx="734700" cy="731400"/>
          </a:xfrm>
          <a:prstGeom prst="rect">
            <a:avLst/>
          </a:prstGeom>
          <a:noFill/>
          <a:ln w="19050" cap="flat" cmpd="sng">
            <a:solidFill>
              <a:srgbClr val="BF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02</a:t>
            </a:r>
            <a:endParaRPr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102" name="Google Shape;1102;p53"/>
          <p:cNvSpPr txBox="1"/>
          <p:nvPr/>
        </p:nvSpPr>
        <p:spPr>
          <a:xfrm>
            <a:off x="7148996" y="2645189"/>
            <a:ext cx="734700" cy="731400"/>
          </a:xfrm>
          <a:prstGeom prst="rect">
            <a:avLst/>
          </a:prstGeom>
          <a:noFill/>
          <a:ln w="19050" cap="flat" cmpd="sng">
            <a:solidFill>
              <a:srgbClr val="1666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04</a:t>
            </a:r>
            <a:endParaRPr sz="300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cxnSp>
        <p:nvCxnSpPr>
          <p:cNvPr id="1103" name="Google Shape;1103;p53"/>
          <p:cNvCxnSpPr>
            <a:stCxn id="1099" idx="0"/>
            <a:endCxn id="1101" idx="0"/>
          </p:cNvCxnSpPr>
          <p:nvPr/>
        </p:nvCxnSpPr>
        <p:spPr>
          <a:xfrm rot="-5400000" flipH="1">
            <a:off x="2153411" y="1205039"/>
            <a:ext cx="914400" cy="1965900"/>
          </a:xfrm>
          <a:prstGeom prst="bentConnector3">
            <a:avLst>
              <a:gd name="adj1" fmla="val -26042"/>
            </a:avLst>
          </a:prstGeom>
          <a:noFill/>
          <a:ln w="19050" cap="flat" cmpd="sng">
            <a:solidFill>
              <a:schemeClr val="dk1"/>
            </a:solidFill>
            <a:prstDash val="solid"/>
            <a:round/>
            <a:headEnd type="none" w="med" len="med"/>
            <a:tailEnd type="none" w="med" len="med"/>
          </a:ln>
        </p:spPr>
      </p:cxnSp>
      <p:cxnSp>
        <p:nvCxnSpPr>
          <p:cNvPr id="1104" name="Google Shape;1104;p53"/>
          <p:cNvCxnSpPr>
            <a:stCxn id="1101" idx="0"/>
            <a:endCxn id="1100" idx="0"/>
          </p:cNvCxnSpPr>
          <p:nvPr/>
        </p:nvCxnSpPr>
        <p:spPr>
          <a:xfrm rot="-5400000">
            <a:off x="4114820" y="1209539"/>
            <a:ext cx="914400" cy="1956900"/>
          </a:xfrm>
          <a:prstGeom prst="bentConnector3">
            <a:avLst>
              <a:gd name="adj1" fmla="val 126042"/>
            </a:avLst>
          </a:prstGeom>
          <a:noFill/>
          <a:ln w="19050" cap="flat" cmpd="sng">
            <a:solidFill>
              <a:schemeClr val="dk1"/>
            </a:solidFill>
            <a:prstDash val="solid"/>
            <a:round/>
            <a:headEnd type="none" w="med" len="med"/>
            <a:tailEnd type="none" w="med" len="med"/>
          </a:ln>
        </p:spPr>
      </p:cxnSp>
      <p:cxnSp>
        <p:nvCxnSpPr>
          <p:cNvPr id="1105" name="Google Shape;1105;p53"/>
          <p:cNvCxnSpPr>
            <a:stCxn id="1100" idx="0"/>
            <a:endCxn id="1102" idx="0"/>
          </p:cNvCxnSpPr>
          <p:nvPr/>
        </p:nvCxnSpPr>
        <p:spPr>
          <a:xfrm rot="-5400000" flipH="1">
            <a:off x="6076183" y="1205039"/>
            <a:ext cx="914400" cy="1965900"/>
          </a:xfrm>
          <a:prstGeom prst="bentConnector3">
            <a:avLst>
              <a:gd name="adj1" fmla="val -26042"/>
            </a:avLst>
          </a:prstGeom>
          <a:noFill/>
          <a:ln w="19050" cap="flat" cmpd="sng">
            <a:solidFill>
              <a:schemeClr val="dk1"/>
            </a:solidFill>
            <a:prstDash val="solid"/>
            <a:round/>
            <a:headEnd type="none" w="med" len="med"/>
            <a:tailEnd type="none" w="med" len="med"/>
          </a:ln>
        </p:spPr>
      </p:cxnSp>
      <p:pic>
        <p:nvPicPr>
          <p:cNvPr id="2" name="Image 1">
            <a:extLst>
              <a:ext uri="{FF2B5EF4-FFF2-40B4-BE49-F238E27FC236}">
                <a16:creationId xmlns:a16="http://schemas.microsoft.com/office/drawing/2014/main" id="{39567927-3E8C-A662-9270-91B17F7DEDDA}"/>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697079D8-56DE-B764-535E-963DD3424334}"/>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4" name="Image 3">
            <a:extLst>
              <a:ext uri="{FF2B5EF4-FFF2-40B4-BE49-F238E27FC236}">
                <a16:creationId xmlns:a16="http://schemas.microsoft.com/office/drawing/2014/main" id="{EB33DCCB-A751-6B28-48B9-4B764FE28969}"/>
              </a:ext>
            </a:extLst>
          </p:cNvPr>
          <p:cNvPicPr>
            <a:picLocks noChangeAspect="1"/>
          </p:cNvPicPr>
          <p:nvPr/>
        </p:nvPicPr>
        <p:blipFill>
          <a:blip r:embed="rId5"/>
          <a:stretch>
            <a:fillRect/>
          </a:stretch>
        </p:blipFill>
        <p:spPr>
          <a:xfrm>
            <a:off x="8541069" y="4864100"/>
            <a:ext cx="590232" cy="2603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35"/>
          <p:cNvSpPr txBox="1">
            <a:spLocks noGrp="1"/>
          </p:cNvSpPr>
          <p:nvPr>
            <p:ph type="title"/>
          </p:nvPr>
        </p:nvSpPr>
        <p:spPr>
          <a:xfrm>
            <a:off x="145842" y="1675326"/>
            <a:ext cx="261937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Contenus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15" name="Google Shape;815;p35"/>
          <p:cNvSpPr txBox="1">
            <a:spLocks noGrp="1"/>
          </p:cNvSpPr>
          <p:nvPr>
            <p:ph type="body" idx="1"/>
          </p:nvPr>
        </p:nvSpPr>
        <p:spPr>
          <a:xfrm>
            <a:off x="116205" y="2277337"/>
            <a:ext cx="2649014" cy="39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Vous pouvez supprimer cette slide quand vous avez terminé d’éditer</a:t>
            </a:r>
            <a:endParaRPr lang="fr-FR"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16" name="Google Shape;816;p35"/>
          <p:cNvGraphicFramePr/>
          <p:nvPr>
            <p:extLst>
              <p:ext uri="{D42A27DB-BD31-4B8C-83A1-F6EECF244321}">
                <p14:modId xmlns:p14="http://schemas.microsoft.com/office/powerpoint/2010/main" val="2221915857"/>
              </p:ext>
            </p:extLst>
          </p:nvPr>
        </p:nvGraphicFramePr>
        <p:xfrm>
          <a:off x="2977117" y="1499378"/>
          <a:ext cx="5902577" cy="2353918"/>
        </p:xfrm>
        <a:graphic>
          <a:graphicData uri="http://schemas.openxmlformats.org/drawingml/2006/table">
            <a:tbl>
              <a:tblPr>
                <a:noFill/>
                <a:tableStyleId>{F263B847-DB45-48B8-B377-91AA5E865EC6}</a:tableStyleId>
              </a:tblPr>
              <a:tblGrid>
                <a:gridCol w="2007270">
                  <a:extLst>
                    <a:ext uri="{9D8B030D-6E8A-4147-A177-3AD203B41FA5}">
                      <a16:colId xmlns:a16="http://schemas.microsoft.com/office/drawing/2014/main" val="20000"/>
                    </a:ext>
                  </a:extLst>
                </a:gridCol>
                <a:gridCol w="3895307">
                  <a:extLst>
                    <a:ext uri="{9D8B030D-6E8A-4147-A177-3AD203B41FA5}">
                      <a16:colId xmlns:a16="http://schemas.microsoft.com/office/drawing/2014/main" val="20001"/>
                    </a:ext>
                  </a:extLst>
                </a:gridCol>
              </a:tblGrid>
              <a:tr h="428483">
                <a:tc>
                  <a:txBody>
                    <a:bodyPr/>
                    <a:lstStyle/>
                    <a:p>
                      <a:pPr marL="0" lvl="0" indent="0" algn="l" rtl="0">
                        <a:spcBef>
                          <a:spcPts val="0"/>
                        </a:spcBef>
                        <a:spcAft>
                          <a:spcPts val="0"/>
                        </a:spcAft>
                        <a:buNone/>
                      </a:pPr>
                      <a:r>
                        <a:rPr lang="en"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rPr>
                        <a:t>Polices d’écriture</a:t>
                      </a:r>
                      <a:endParaRPr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endParaRPr>
                    </a:p>
                  </a:txBody>
                  <a:tcPr marL="91425" marR="91425" marT="0" marB="0" anchor="ctr">
                    <a:lnL w="19050" cap="flat" cmpd="sng">
                      <a:solidFill>
                        <a:schemeClr val="dk1"/>
                      </a:solidFill>
                      <a:prstDash val="solid"/>
                      <a:round/>
                      <a:headEnd type="none" w="sm" len="sm"/>
                      <a:tailEnd type="none" w="sm" len="sm"/>
                    </a:lnL>
                    <a:lnR w="6350" cap="flat" cmpd="sng" algn="ctr">
                      <a:solidFill>
                        <a:schemeClr val="tx1"/>
                      </a:solidFill>
                      <a:prstDash val="solid"/>
                      <a:round/>
                      <a:headEnd type="none" w="med" len="med"/>
                      <a:tailEnd type="none" w="med" len="med"/>
                    </a:lnR>
                    <a:lnT w="19050" cap="flat" cmpd="sng">
                      <a:solidFill>
                        <a:schemeClr val="dk1"/>
                      </a:solidFill>
                      <a:prstDash val="solid"/>
                      <a:round/>
                      <a:headEnd type="none" w="sm" len="sm"/>
                      <a:tailEnd type="none" w="sm" len="sm"/>
                    </a:lnT>
                    <a:lnB w="6350" cap="flat" cmpd="sng" algn="ctr">
                      <a:solidFill>
                        <a:schemeClr val="tx1"/>
                      </a:solidFill>
                      <a:prstDash val="solid"/>
                      <a:round/>
                      <a:headEnd type="none" w="med" len="med"/>
                      <a:tailEnd type="none" w="med" len="med"/>
                    </a:lnB>
                    <a:solidFill>
                      <a:srgbClr val="EAB642"/>
                    </a:solidFill>
                  </a:tcPr>
                </a:tc>
                <a:tc>
                  <a:txBody>
                    <a:bodyPr/>
                    <a:lstStyle/>
                    <a:p>
                      <a:pPr marL="0" lvl="0" indent="0" algn="l" rtl="0">
                        <a:spcBef>
                          <a:spcPts val="0"/>
                        </a:spcBef>
                        <a:spcAft>
                          <a:spcPts val="1600"/>
                        </a:spcAft>
                        <a:buNone/>
                      </a:pPr>
                      <a:r>
                        <a:rPr lang="en"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Installer et utiliser Noovo + Utiliser Open Sans</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0" marB="0" anchor="ctr">
                    <a:lnL w="6350" cap="flat" cmpd="sng" algn="ctr">
                      <a:solidFill>
                        <a:schemeClr val="tx1"/>
                      </a:solidFill>
                      <a:prstDash val="solid"/>
                      <a:round/>
                      <a:headEnd type="none" w="med" len="med"/>
                      <a:tailEnd type="none" w="med" len="med"/>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99">
                <a:tc>
                  <a:txBody>
                    <a:bodyPr/>
                    <a:lstStyle/>
                    <a:p>
                      <a:pPr marL="0" lvl="0" indent="0" algn="l" rtl="0">
                        <a:spcBef>
                          <a:spcPts val="0"/>
                        </a:spcBef>
                        <a:spcAft>
                          <a:spcPts val="0"/>
                        </a:spcAft>
                        <a:buNone/>
                      </a:pPr>
                      <a:r>
                        <a:rPr lang="en"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rPr>
                        <a:t>Ressources utilisées</a:t>
                      </a:r>
                      <a:endParaRPr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endParaRPr>
                    </a:p>
                  </a:txBody>
                  <a:tcPr marL="91425" marR="91425" marT="0" marB="0" anchor="ctr">
                    <a:lnL w="19050" cap="flat" cmpd="sng">
                      <a:solidFill>
                        <a:schemeClr val="dk1"/>
                      </a:solidFill>
                      <a:prstDash val="solid"/>
                      <a:round/>
                      <a:headEnd type="none" w="sm" len="sm"/>
                      <a:tailEnd type="none" w="sm" len="sm"/>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AB642"/>
                    </a:solidFill>
                  </a:tcPr>
                </a:tc>
                <a:tc>
                  <a:txBody>
                    <a:bodyPr/>
                    <a:lstStyle/>
                    <a:p>
                      <a:pPr marL="0" marR="0" lvl="0" indent="0" algn="l" rtl="0">
                        <a:lnSpc>
                          <a:spcPct val="100000"/>
                        </a:lnSpc>
                        <a:spcBef>
                          <a:spcPts val="0"/>
                        </a:spcBef>
                        <a:spcAft>
                          <a:spcPts val="1600"/>
                        </a:spcAft>
                        <a:buNone/>
                      </a:pPr>
                      <a:r>
                        <a:rPr lang="en"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Données personnelles du GL + </a:t>
                      </a:r>
                      <a:r>
                        <a:rPr lang="fr-F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https://www.photos.edln.org/</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0" marB="0" anchor="ctr">
                    <a:lnL w="6350" cap="flat" cmpd="sng" algn="ctr">
                      <a:solidFill>
                        <a:schemeClr val="tx1"/>
                      </a:solidFill>
                      <a:prstDash val="solid"/>
                      <a:round/>
                      <a:headEnd type="none" w="med" len="med"/>
                      <a:tailEnd type="none" w="med" len="med"/>
                    </a:lnL>
                    <a:lnR w="19050" cap="flat" cmpd="sng">
                      <a:solidFill>
                        <a:schemeClr val="dk1"/>
                      </a:solid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28236">
                <a:tc>
                  <a:txBody>
                    <a:bodyPr/>
                    <a:lstStyle/>
                    <a:p>
                      <a:pPr marL="0" lvl="0" indent="0" algn="l" rtl="0">
                        <a:spcBef>
                          <a:spcPts val="0"/>
                        </a:spcBef>
                        <a:spcAft>
                          <a:spcPts val="0"/>
                        </a:spcAft>
                        <a:buNone/>
                      </a:pPr>
                      <a:r>
                        <a:rPr lang="en"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rPr>
                        <a:t>Couleurs</a:t>
                      </a:r>
                      <a:endParaRPr sz="1000" b="1" u="sng"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a:endParaRPr>
                    </a:p>
                  </a:txBody>
                  <a:tcPr marL="91425" marR="91425" marT="0" marB="0" anchor="ctr">
                    <a:lnL w="19050" cap="flat" cmpd="sng">
                      <a:solidFill>
                        <a:schemeClr val="dk1"/>
                      </a:solidFill>
                      <a:prstDash val="solid"/>
                      <a:round/>
                      <a:headEnd type="none" w="sm" len="sm"/>
                      <a:tailEnd type="none" w="sm" len="sm"/>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1600"/>
                        </a:spcAft>
                        <a:buNone/>
                      </a:pPr>
                      <a:r>
                        <a:rPr lang="en" sz="1000" dirty="0">
                          <a:solidFill>
                            <a:srgbClr val="BF3030"/>
                          </a:solidFill>
                          <a:latin typeface="Open sans" panose="020B0606030504020204" pitchFamily="34" charset="0"/>
                          <a:ea typeface="Open sans" panose="020B0606030504020204" pitchFamily="34" charset="0"/>
                          <a:cs typeface="Open sans" panose="020B0606030504020204" pitchFamily="34" charset="0"/>
                          <a:sym typeface="Roboto"/>
                        </a:rPr>
                        <a:t>Rouge </a:t>
                      </a:r>
                      <a:r>
                        <a:rPr lang="fr-FR" sz="1000" b="0" i="0" u="none" strike="noStrike" cap="none" dirty="0">
                          <a:solidFill>
                            <a:srgbClr val="BF3030"/>
                          </a:solidFill>
                          <a:effectLst/>
                          <a:latin typeface="Open sans" panose="020B0606030504020204" pitchFamily="34" charset="0"/>
                          <a:ea typeface="Open sans" panose="020B0606030504020204" pitchFamily="34" charset="0"/>
                          <a:cs typeface="Open sans" panose="020B0606030504020204" pitchFamily="34" charset="0"/>
                          <a:sym typeface="Arial"/>
                        </a:rPr>
                        <a:t>#BF3030   </a:t>
                      </a:r>
                      <a:r>
                        <a:rPr lang="fr-FR" sz="1000" b="0" i="0" u="none" strike="noStrike" cap="none" dirty="0">
                          <a:solidFill>
                            <a:srgbClr val="16663A"/>
                          </a:solidFill>
                          <a:effectLst/>
                          <a:latin typeface="Open sans" panose="020B0606030504020204" pitchFamily="34" charset="0"/>
                          <a:ea typeface="Open sans" panose="020B0606030504020204" pitchFamily="34" charset="0"/>
                          <a:cs typeface="Open sans" panose="020B0606030504020204" pitchFamily="34" charset="0"/>
                          <a:sym typeface="Arial"/>
                        </a:rPr>
                        <a:t>Vert mandala #16663A </a:t>
                      </a:r>
                    </a:p>
                    <a:p>
                      <a:pPr marL="0" lvl="0" indent="0" algn="l" rtl="0">
                        <a:spcBef>
                          <a:spcPts val="0"/>
                        </a:spcBef>
                        <a:spcAft>
                          <a:spcPts val="1600"/>
                        </a:spcAft>
                        <a:buNone/>
                      </a:pPr>
                      <a:r>
                        <a:rPr lang="fr-FR" sz="1000" b="0" i="0" u="none" strike="noStrike" cap="none" dirty="0">
                          <a:solidFill>
                            <a:srgbClr val="EAB642"/>
                          </a:solidFill>
                          <a:effectLst/>
                          <a:latin typeface="Open sans" panose="020B0606030504020204" pitchFamily="34" charset="0"/>
                          <a:ea typeface="Open sans" panose="020B0606030504020204" pitchFamily="34" charset="0"/>
                          <a:cs typeface="Open sans" panose="020B0606030504020204" pitchFamily="34" charset="0"/>
                          <a:sym typeface="Arial"/>
                        </a:rPr>
                        <a:t>Jaune #EAB642    </a:t>
                      </a:r>
                      <a:r>
                        <a:rPr lang="fr-FR" sz="1000" b="0" i="0" u="none" strike="noStrike" cap="none" dirty="0">
                          <a:solidFill>
                            <a:srgbClr val="19355E"/>
                          </a:solidFill>
                          <a:effectLst/>
                          <a:latin typeface="Open sans" panose="020B0606030504020204" pitchFamily="34" charset="0"/>
                          <a:ea typeface="Open sans" panose="020B0606030504020204" pitchFamily="34" charset="0"/>
                          <a:cs typeface="Open sans" panose="020B0606030504020204" pitchFamily="34" charset="0"/>
                          <a:sym typeface="Arial"/>
                        </a:rPr>
                        <a:t>Bleu #19355E </a:t>
                      </a:r>
                    </a:p>
                    <a:p>
                      <a:pPr marL="0" lvl="0" indent="0" algn="l" rtl="0">
                        <a:spcBef>
                          <a:spcPts val="0"/>
                        </a:spcBef>
                        <a:spcAft>
                          <a:spcPts val="1600"/>
                        </a:spcAft>
                        <a:buNone/>
                      </a:pPr>
                      <a:r>
                        <a:rPr lang="fr-FR"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Blanc cassé </a:t>
                      </a:r>
                      <a:r>
                        <a:rPr lang="fr-FR" sz="1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#F9F7F4     </a:t>
                      </a:r>
                      <a:r>
                        <a:rPr lang="fr-FR" sz="1000" b="0" i="0" u="none" strike="noStrike" cap="non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Arial"/>
                        </a:rPr>
                        <a:t>Vert foncé #114C2A </a:t>
                      </a:r>
                    </a:p>
                  </a:txBody>
                  <a:tcPr marL="91425" marR="91425" marT="0" marB="0" anchor="ctr">
                    <a:lnL w="6350" cap="flat" cmpd="sng" algn="ctr">
                      <a:solidFill>
                        <a:schemeClr val="tx1"/>
                      </a:solidFill>
                      <a:prstDash val="solid"/>
                      <a:round/>
                      <a:headEnd type="none" w="med" len="med"/>
                      <a:tailEnd type="none" w="med" len="med"/>
                    </a:lnL>
                    <a:lnR w="19050" cap="flat" cmpd="sng">
                      <a:solidFill>
                        <a:schemeClr val="dk1"/>
                      </a:solidFill>
                      <a:prstDash val="solid"/>
                      <a:round/>
                      <a:headEnd type="none" w="sm" len="sm"/>
                      <a:tailEnd type="none" w="sm" len="sm"/>
                    </a:lnR>
                    <a:lnT w="6350" cap="flat" cmpd="sng" algn="ctr">
                      <a:solidFill>
                        <a:schemeClr val="tx1"/>
                      </a:solidFill>
                      <a:prstDash val="solid"/>
                      <a:round/>
                      <a:headEnd type="none" w="med" len="med"/>
                      <a:tailEnd type="none" w="med" len="med"/>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Image 1">
            <a:extLst>
              <a:ext uri="{FF2B5EF4-FFF2-40B4-BE49-F238E27FC236}">
                <a16:creationId xmlns:a16="http://schemas.microsoft.com/office/drawing/2014/main" id="{F7C873BA-61C9-F681-3B62-D33BC6357C70}"/>
              </a:ext>
            </a:extLst>
          </p:cNvPr>
          <p:cNvPicPr>
            <a:picLocks noChangeAspect="1"/>
          </p:cNvPicPr>
          <p:nvPr/>
        </p:nvPicPr>
        <p:blipFill>
          <a:blip r:embed="rId3"/>
          <a:srcRect t="15842"/>
          <a:stretch/>
        </p:blipFill>
        <p:spPr>
          <a:xfrm>
            <a:off x="0" y="4133475"/>
            <a:ext cx="9144000" cy="1026050"/>
          </a:xfrm>
          <a:prstGeom prst="rect">
            <a:avLst/>
          </a:prstGeom>
        </p:spPr>
      </p:pic>
      <p:pic>
        <p:nvPicPr>
          <p:cNvPr id="3" name="Image 2">
            <a:extLst>
              <a:ext uri="{FF2B5EF4-FFF2-40B4-BE49-F238E27FC236}">
                <a16:creationId xmlns:a16="http://schemas.microsoft.com/office/drawing/2014/main" id="{F36052A9-F31F-75DB-CE77-A320CE62365F}"/>
              </a:ext>
            </a:extLst>
          </p:cNvPr>
          <p:cNvPicPr>
            <a:picLocks noChangeAspect="1"/>
          </p:cNvPicPr>
          <p:nvPr/>
        </p:nvPicPr>
        <p:blipFill>
          <a:blip r:embed="rId4"/>
          <a:stretch>
            <a:fillRect/>
          </a:stretch>
        </p:blipFill>
        <p:spPr>
          <a:xfrm>
            <a:off x="0" y="0"/>
            <a:ext cx="9144000" cy="1219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5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Un tableau avec des données</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68" name="Google Shape;1168;p55"/>
          <p:cNvGraphicFramePr/>
          <p:nvPr>
            <p:extLst>
              <p:ext uri="{D42A27DB-BD31-4B8C-83A1-F6EECF244321}">
                <p14:modId xmlns:p14="http://schemas.microsoft.com/office/powerpoint/2010/main" val="530060027"/>
              </p:ext>
            </p:extLst>
          </p:nvPr>
        </p:nvGraphicFramePr>
        <p:xfrm>
          <a:off x="1277288" y="1202108"/>
          <a:ext cx="6589425" cy="3287945"/>
        </p:xfrm>
        <a:graphic>
          <a:graphicData uri="http://schemas.openxmlformats.org/drawingml/2006/table">
            <a:tbl>
              <a:tblPr>
                <a:noFill/>
                <a:tableStyleId>{C1EEE1DE-C955-4724-B2A3-DEB2F0334E1A}</a:tableStyleId>
              </a:tblPr>
              <a:tblGrid>
                <a:gridCol w="1017050">
                  <a:extLst>
                    <a:ext uri="{9D8B030D-6E8A-4147-A177-3AD203B41FA5}">
                      <a16:colId xmlns:a16="http://schemas.microsoft.com/office/drawing/2014/main" val="20000"/>
                    </a:ext>
                  </a:extLst>
                </a:gridCol>
                <a:gridCol w="1114475">
                  <a:extLst>
                    <a:ext uri="{9D8B030D-6E8A-4147-A177-3AD203B41FA5}">
                      <a16:colId xmlns:a16="http://schemas.microsoft.com/office/drawing/2014/main" val="20001"/>
                    </a:ext>
                  </a:extLst>
                </a:gridCol>
                <a:gridCol w="1114475">
                  <a:extLst>
                    <a:ext uri="{9D8B030D-6E8A-4147-A177-3AD203B41FA5}">
                      <a16:colId xmlns:a16="http://schemas.microsoft.com/office/drawing/2014/main" val="20002"/>
                    </a:ext>
                  </a:extLst>
                </a:gridCol>
                <a:gridCol w="1114475">
                  <a:extLst>
                    <a:ext uri="{9D8B030D-6E8A-4147-A177-3AD203B41FA5}">
                      <a16:colId xmlns:a16="http://schemas.microsoft.com/office/drawing/2014/main" val="20003"/>
                    </a:ext>
                  </a:extLst>
                </a:gridCol>
                <a:gridCol w="1114475">
                  <a:extLst>
                    <a:ext uri="{9D8B030D-6E8A-4147-A177-3AD203B41FA5}">
                      <a16:colId xmlns:a16="http://schemas.microsoft.com/office/drawing/2014/main" val="20004"/>
                    </a:ext>
                  </a:extLst>
                </a:gridCol>
                <a:gridCol w="1114475">
                  <a:extLst>
                    <a:ext uri="{9D8B030D-6E8A-4147-A177-3AD203B41FA5}">
                      <a16:colId xmlns:a16="http://schemas.microsoft.com/office/drawing/2014/main" val="20005"/>
                    </a:ext>
                  </a:extLst>
                </a:gridCol>
              </a:tblGrid>
              <a:tr h="404925">
                <a:tc>
                  <a:txBody>
                    <a:bodyPr/>
                    <a:lstStyle/>
                    <a:p>
                      <a:pPr marL="0" lvl="0" indent="0" algn="l" rtl="0">
                        <a:spcBef>
                          <a:spcPts val="0"/>
                        </a:spcBef>
                        <a:spcAft>
                          <a:spcPts val="0"/>
                        </a:spcAft>
                        <a:buNone/>
                      </a:pPr>
                      <a:endParaRPr sz="1800"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Team A</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Team B</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Clr>
                          <a:srgbClr val="000000"/>
                        </a:buClr>
                        <a:buSzPts val="1100"/>
                        <a:buFont typeface="Arial"/>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Team C</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Team D</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Team E</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68575" marB="6857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extLst>
                  <a:ext uri="{0D108BD9-81ED-4DB2-BD59-A6C34878D82A}">
                    <a16:rowId xmlns:a16="http://schemas.microsoft.com/office/drawing/2014/main" val="10000"/>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Mercury</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Mars</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Saturn</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Venus</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Jupiter</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Earth</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10925">
                <a:tc>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Pluto</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sz="11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0" marR="0"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 name="Image 1">
            <a:extLst>
              <a:ext uri="{FF2B5EF4-FFF2-40B4-BE49-F238E27FC236}">
                <a16:creationId xmlns:a16="http://schemas.microsoft.com/office/drawing/2014/main" id="{169B53D1-15AE-2BC0-E425-03B52B06A852}"/>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B3BA9AB2-DC87-3E28-4B00-328CA5CFA782}"/>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03F9EE53-9E58-4746-A63D-4A307FF46F51}"/>
              </a:ext>
            </a:extLst>
          </p:cNvPr>
          <p:cNvPicPr>
            <a:picLocks noChangeAspect="1"/>
          </p:cNvPicPr>
          <p:nvPr/>
        </p:nvPicPr>
        <p:blipFill>
          <a:blip r:embed="rId5"/>
          <a:stretch>
            <a:fillRect/>
          </a:stretch>
        </p:blipFill>
        <p:spPr>
          <a:xfrm flipH="1">
            <a:off x="7575206" y="3726735"/>
            <a:ext cx="1672937" cy="1350090"/>
          </a:xfrm>
          <a:prstGeom prst="rect">
            <a:avLst/>
          </a:prstGeom>
        </p:spPr>
      </p:pic>
      <p:pic>
        <p:nvPicPr>
          <p:cNvPr id="11" name="Image 10">
            <a:extLst>
              <a:ext uri="{FF2B5EF4-FFF2-40B4-BE49-F238E27FC236}">
                <a16:creationId xmlns:a16="http://schemas.microsoft.com/office/drawing/2014/main" id="{E453B25E-C945-E805-0486-EC1001A4B6F7}"/>
              </a:ext>
            </a:extLst>
          </p:cNvPr>
          <p:cNvPicPr>
            <a:picLocks noChangeAspect="1"/>
          </p:cNvPicPr>
          <p:nvPr/>
        </p:nvPicPr>
        <p:blipFill>
          <a:blip r:embed="rId6"/>
          <a:stretch>
            <a:fillRect/>
          </a:stretch>
        </p:blipFill>
        <p:spPr>
          <a:xfrm>
            <a:off x="-212540" y="858824"/>
            <a:ext cx="2114236" cy="2934586"/>
          </a:xfrm>
          <a:prstGeom prst="rect">
            <a:avLst/>
          </a:prstGeom>
        </p:spPr>
      </p:pic>
      <p:pic>
        <p:nvPicPr>
          <p:cNvPr id="4" name="Image 3">
            <a:extLst>
              <a:ext uri="{FF2B5EF4-FFF2-40B4-BE49-F238E27FC236}">
                <a16:creationId xmlns:a16="http://schemas.microsoft.com/office/drawing/2014/main" id="{26236CD2-C8CE-8768-63A6-F5D2055B701D}"/>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Graphique couleurs edln</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Graphique 3">
            <a:extLst>
              <a:ext uri="{FF2B5EF4-FFF2-40B4-BE49-F238E27FC236}">
                <a16:creationId xmlns:a16="http://schemas.microsoft.com/office/drawing/2014/main" id="{27E648F5-A827-920A-B6AF-759F43FD8F87}"/>
              </a:ext>
            </a:extLst>
          </p:cNvPr>
          <p:cNvGraphicFramePr/>
          <p:nvPr>
            <p:extLst>
              <p:ext uri="{D42A27DB-BD31-4B8C-83A1-F6EECF244321}">
                <p14:modId xmlns:p14="http://schemas.microsoft.com/office/powerpoint/2010/main" val="127606418"/>
              </p:ext>
            </p:extLst>
          </p:nvPr>
        </p:nvGraphicFramePr>
        <p:xfrm>
          <a:off x="1156362" y="1023630"/>
          <a:ext cx="6730338" cy="3660110"/>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3DE62505-818E-B65C-D7B5-B72FE8ED6539}"/>
              </a:ext>
            </a:extLst>
          </p:cNvPr>
          <p:cNvPicPr>
            <a:picLocks noChangeAspect="1"/>
          </p:cNvPicPr>
          <p:nvPr/>
        </p:nvPicPr>
        <p:blipFill>
          <a:blip r:embed="rId4"/>
          <a:srcRect t="69696"/>
          <a:stretch/>
        </p:blipFill>
        <p:spPr>
          <a:xfrm>
            <a:off x="0" y="0"/>
            <a:ext cx="9144000" cy="369466"/>
          </a:xfrm>
          <a:prstGeom prst="rect">
            <a:avLst/>
          </a:prstGeom>
        </p:spPr>
      </p:pic>
      <p:pic>
        <p:nvPicPr>
          <p:cNvPr id="6" name="Image 5">
            <a:extLst>
              <a:ext uri="{FF2B5EF4-FFF2-40B4-BE49-F238E27FC236}">
                <a16:creationId xmlns:a16="http://schemas.microsoft.com/office/drawing/2014/main" id="{E1CF6707-1A7F-F8C1-918D-145CE3CB9A52}"/>
              </a:ext>
            </a:extLst>
          </p:cNvPr>
          <p:cNvPicPr>
            <a:picLocks noChangeAspect="1"/>
          </p:cNvPicPr>
          <p:nvPr/>
        </p:nvPicPr>
        <p:blipFill>
          <a:blip r:embed="rId5"/>
          <a:srcRect t="22421" b="37816"/>
          <a:stretch/>
        </p:blipFill>
        <p:spPr>
          <a:xfrm>
            <a:off x="0" y="4658700"/>
            <a:ext cx="9144000" cy="484800"/>
          </a:xfrm>
          <a:prstGeom prst="rect">
            <a:avLst/>
          </a:prstGeom>
        </p:spPr>
      </p:pic>
      <p:pic>
        <p:nvPicPr>
          <p:cNvPr id="8" name="Image 7">
            <a:extLst>
              <a:ext uri="{FF2B5EF4-FFF2-40B4-BE49-F238E27FC236}">
                <a16:creationId xmlns:a16="http://schemas.microsoft.com/office/drawing/2014/main" id="{08A5DC38-3024-58D3-8F21-8DCD39767192}"/>
              </a:ext>
            </a:extLst>
          </p:cNvPr>
          <p:cNvPicPr>
            <a:picLocks noChangeAspect="1"/>
          </p:cNvPicPr>
          <p:nvPr/>
        </p:nvPicPr>
        <p:blipFill>
          <a:blip r:embed="rId6"/>
          <a:stretch>
            <a:fillRect/>
          </a:stretch>
        </p:blipFill>
        <p:spPr>
          <a:xfrm>
            <a:off x="5983161" y="-447361"/>
            <a:ext cx="3789489" cy="3789489"/>
          </a:xfrm>
          <a:prstGeom prst="rect">
            <a:avLst/>
          </a:prstGeom>
        </p:spPr>
      </p:pic>
      <p:pic>
        <p:nvPicPr>
          <p:cNvPr id="10" name="Image 9">
            <a:extLst>
              <a:ext uri="{FF2B5EF4-FFF2-40B4-BE49-F238E27FC236}">
                <a16:creationId xmlns:a16="http://schemas.microsoft.com/office/drawing/2014/main" id="{667A190D-9ED4-4D93-0C99-AE95F730E8D5}"/>
              </a:ext>
            </a:extLst>
          </p:cNvPr>
          <p:cNvPicPr>
            <a:picLocks noChangeAspect="1"/>
          </p:cNvPicPr>
          <p:nvPr/>
        </p:nvPicPr>
        <p:blipFill>
          <a:blip r:embed="rId7"/>
          <a:stretch>
            <a:fillRect/>
          </a:stretch>
        </p:blipFill>
        <p:spPr>
          <a:xfrm>
            <a:off x="0" y="3342128"/>
            <a:ext cx="1801372" cy="1801372"/>
          </a:xfrm>
          <a:prstGeom prst="rect">
            <a:avLst/>
          </a:prstGeom>
        </p:spPr>
      </p:pic>
      <p:pic>
        <p:nvPicPr>
          <p:cNvPr id="2" name="Image 1">
            <a:extLst>
              <a:ext uri="{FF2B5EF4-FFF2-40B4-BE49-F238E27FC236}">
                <a16:creationId xmlns:a16="http://schemas.microsoft.com/office/drawing/2014/main" id="{1B110B9A-FF0B-8CC2-8C9C-E8EF028613F8}"/>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5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Graphique couleurs edln</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Graphique 3">
            <a:extLst>
              <a:ext uri="{FF2B5EF4-FFF2-40B4-BE49-F238E27FC236}">
                <a16:creationId xmlns:a16="http://schemas.microsoft.com/office/drawing/2014/main" id="{8B5155EE-7F12-BC02-61F4-D244A5769EC0}"/>
              </a:ext>
            </a:extLst>
          </p:cNvPr>
          <p:cNvGraphicFramePr/>
          <p:nvPr>
            <p:extLst>
              <p:ext uri="{D42A27DB-BD31-4B8C-83A1-F6EECF244321}">
                <p14:modId xmlns:p14="http://schemas.microsoft.com/office/powerpoint/2010/main" val="108796403"/>
              </p:ext>
            </p:extLst>
          </p:nvPr>
        </p:nvGraphicFramePr>
        <p:xfrm>
          <a:off x="1408789" y="1017725"/>
          <a:ext cx="6326371" cy="3277828"/>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a:extLst>
              <a:ext uri="{FF2B5EF4-FFF2-40B4-BE49-F238E27FC236}">
                <a16:creationId xmlns:a16="http://schemas.microsoft.com/office/drawing/2014/main" id="{D04AD9EC-0A64-9C82-B8A0-45BAC4BC5DD3}"/>
              </a:ext>
            </a:extLst>
          </p:cNvPr>
          <p:cNvPicPr>
            <a:picLocks noChangeAspect="1"/>
          </p:cNvPicPr>
          <p:nvPr/>
        </p:nvPicPr>
        <p:blipFill>
          <a:blip r:embed="rId4"/>
          <a:srcRect t="69696"/>
          <a:stretch/>
        </p:blipFill>
        <p:spPr>
          <a:xfrm>
            <a:off x="0" y="0"/>
            <a:ext cx="9144000" cy="369466"/>
          </a:xfrm>
          <a:prstGeom prst="rect">
            <a:avLst/>
          </a:prstGeom>
        </p:spPr>
      </p:pic>
      <p:pic>
        <p:nvPicPr>
          <p:cNvPr id="8" name="Image 7">
            <a:extLst>
              <a:ext uri="{FF2B5EF4-FFF2-40B4-BE49-F238E27FC236}">
                <a16:creationId xmlns:a16="http://schemas.microsoft.com/office/drawing/2014/main" id="{63957C1C-D732-4F3A-2BE8-775594A7EB5A}"/>
              </a:ext>
            </a:extLst>
          </p:cNvPr>
          <p:cNvPicPr>
            <a:picLocks noChangeAspect="1"/>
          </p:cNvPicPr>
          <p:nvPr/>
        </p:nvPicPr>
        <p:blipFill>
          <a:blip r:embed="rId5"/>
          <a:srcRect t="22421" b="37816"/>
          <a:stretch/>
        </p:blipFill>
        <p:spPr>
          <a:xfrm>
            <a:off x="0" y="4658700"/>
            <a:ext cx="9144000" cy="484800"/>
          </a:xfrm>
          <a:prstGeom prst="rect">
            <a:avLst/>
          </a:prstGeom>
        </p:spPr>
      </p:pic>
      <p:pic>
        <p:nvPicPr>
          <p:cNvPr id="9" name="Image 8">
            <a:extLst>
              <a:ext uri="{FF2B5EF4-FFF2-40B4-BE49-F238E27FC236}">
                <a16:creationId xmlns:a16="http://schemas.microsoft.com/office/drawing/2014/main" id="{EE40DC7E-6196-C2ED-8BEA-B3FF9F3D00E6}"/>
              </a:ext>
            </a:extLst>
          </p:cNvPr>
          <p:cNvPicPr>
            <a:picLocks noChangeAspect="1"/>
          </p:cNvPicPr>
          <p:nvPr/>
        </p:nvPicPr>
        <p:blipFill>
          <a:blip r:embed="rId6"/>
          <a:stretch>
            <a:fillRect/>
          </a:stretch>
        </p:blipFill>
        <p:spPr>
          <a:xfrm>
            <a:off x="0" y="3342128"/>
            <a:ext cx="1801372" cy="1801372"/>
          </a:xfrm>
          <a:prstGeom prst="rect">
            <a:avLst/>
          </a:prstGeom>
        </p:spPr>
      </p:pic>
      <p:pic>
        <p:nvPicPr>
          <p:cNvPr id="10" name="Image 9">
            <a:extLst>
              <a:ext uri="{FF2B5EF4-FFF2-40B4-BE49-F238E27FC236}">
                <a16:creationId xmlns:a16="http://schemas.microsoft.com/office/drawing/2014/main" id="{115FACED-579A-A04B-7B3A-984101751BCB}"/>
              </a:ext>
            </a:extLst>
          </p:cNvPr>
          <p:cNvPicPr>
            <a:picLocks noChangeAspect="1"/>
          </p:cNvPicPr>
          <p:nvPr/>
        </p:nvPicPr>
        <p:blipFill>
          <a:blip r:embed="rId7"/>
          <a:stretch>
            <a:fillRect/>
          </a:stretch>
        </p:blipFill>
        <p:spPr>
          <a:xfrm>
            <a:off x="5983161" y="-447361"/>
            <a:ext cx="3789489" cy="3789489"/>
          </a:xfrm>
          <a:prstGeom prst="rect">
            <a:avLst/>
          </a:prstGeom>
        </p:spPr>
      </p:pic>
      <p:pic>
        <p:nvPicPr>
          <p:cNvPr id="2" name="Image 1">
            <a:extLst>
              <a:ext uri="{FF2B5EF4-FFF2-40B4-BE49-F238E27FC236}">
                <a16:creationId xmlns:a16="http://schemas.microsoft.com/office/drawing/2014/main" id="{0A669EAC-4771-AC49-B5BD-26AF2EB07F7A}"/>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5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Objectifs à atteindre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212" name="Google Shape;1212;p58"/>
          <p:cNvSpPr txBox="1"/>
          <p:nvPr/>
        </p:nvSpPr>
        <p:spPr>
          <a:xfrm>
            <a:off x="713225" y="3589212"/>
            <a:ext cx="1828800"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has a beautiful name and is the second planet from the Sun</a:t>
            </a: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13" name="Google Shape;1213;p58"/>
          <p:cNvSpPr txBox="1"/>
          <p:nvPr/>
        </p:nvSpPr>
        <p:spPr>
          <a:xfrm>
            <a:off x="2679192" y="3589212"/>
            <a:ext cx="1828800"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Saturn is a gas giant and has rings. Saturn is the sixth planet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14" name="Google Shape;1214;p58"/>
          <p:cNvSpPr txBox="1"/>
          <p:nvPr/>
        </p:nvSpPr>
        <p:spPr>
          <a:xfrm>
            <a:off x="4636008" y="3589212"/>
            <a:ext cx="1828800"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Neptune is the farthest from the Sun. It’s also the fourth-largest planet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15" name="Google Shape;1215;p58"/>
          <p:cNvSpPr txBox="1"/>
          <p:nvPr/>
        </p:nvSpPr>
        <p:spPr>
          <a:xfrm>
            <a:off x="6601971" y="3589212"/>
            <a:ext cx="1828800" cy="7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Jupiter is a gas giant and the biggest planet in the Solar System</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16" name="Google Shape;1216;p58"/>
          <p:cNvSpPr txBox="1"/>
          <p:nvPr/>
        </p:nvSpPr>
        <p:spPr>
          <a:xfrm>
            <a:off x="713225" y="3208219"/>
            <a:ext cx="18288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sym typeface="DM Sans Medium"/>
              </a:rPr>
              <a:t>Venus</a:t>
            </a:r>
            <a:endParaRPr sz="2000" dirty="0">
              <a:solidFill>
                <a:srgbClr val="16663A"/>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217" name="Google Shape;1217;p58"/>
          <p:cNvSpPr txBox="1"/>
          <p:nvPr/>
        </p:nvSpPr>
        <p:spPr>
          <a:xfrm>
            <a:off x="4639052" y="3208219"/>
            <a:ext cx="18288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rPr>
              <a:t>Neptune</a:t>
            </a:r>
            <a:endParaRPr sz="24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218" name="Google Shape;1218;p58"/>
          <p:cNvSpPr txBox="1"/>
          <p:nvPr/>
        </p:nvSpPr>
        <p:spPr>
          <a:xfrm>
            <a:off x="2676138" y="3208219"/>
            <a:ext cx="18288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rPr>
              <a:t>Saturn</a:t>
            </a:r>
            <a:endParaRPr sz="24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219" name="Google Shape;1219;p58"/>
          <p:cNvSpPr txBox="1"/>
          <p:nvPr/>
        </p:nvSpPr>
        <p:spPr>
          <a:xfrm>
            <a:off x="6601966" y="3183435"/>
            <a:ext cx="18288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rPr>
              <a:t>Jupiter</a:t>
            </a:r>
            <a:endParaRPr sz="24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sym typeface="DM Sans Medium"/>
            </a:endParaRPr>
          </a:p>
        </p:txBody>
      </p:sp>
      <p:sp>
        <p:nvSpPr>
          <p:cNvPr id="1220" name="Google Shape;1220;p58"/>
          <p:cNvSpPr/>
          <p:nvPr/>
        </p:nvSpPr>
        <p:spPr>
          <a:xfrm>
            <a:off x="3229992" y="1933894"/>
            <a:ext cx="727200" cy="7272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21" name="Google Shape;1221;p58"/>
          <p:cNvSpPr/>
          <p:nvPr/>
        </p:nvSpPr>
        <p:spPr>
          <a:xfrm>
            <a:off x="5186808" y="1645811"/>
            <a:ext cx="727200" cy="727200"/>
          </a:xfrm>
          <a:prstGeom prst="rect">
            <a:avLst/>
          </a:prstGeom>
          <a:noFill/>
          <a:ln w="19050" cap="flat" cmpd="sng">
            <a:solidFill>
              <a:srgbClr val="BF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22" name="Google Shape;1222;p58"/>
          <p:cNvSpPr/>
          <p:nvPr/>
        </p:nvSpPr>
        <p:spPr>
          <a:xfrm>
            <a:off x="7152768" y="1357728"/>
            <a:ext cx="727200" cy="727200"/>
          </a:xfrm>
          <a:prstGeom prst="rect">
            <a:avLst/>
          </a:prstGeom>
          <a:noFill/>
          <a:ln w="19050" cap="flat" cmpd="sng">
            <a:solidFill>
              <a:srgbClr val="EAB6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23" name="Google Shape;1223;p58"/>
          <p:cNvSpPr/>
          <p:nvPr/>
        </p:nvSpPr>
        <p:spPr>
          <a:xfrm>
            <a:off x="1264032" y="2221978"/>
            <a:ext cx="727200" cy="727200"/>
          </a:xfrm>
          <a:prstGeom prst="rect">
            <a:avLst/>
          </a:prstGeom>
          <a:noFill/>
          <a:ln w="19050" cap="flat" cmpd="sng">
            <a:solidFill>
              <a:srgbClr val="1666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cxnSp>
        <p:nvCxnSpPr>
          <p:cNvPr id="1224" name="Google Shape;1224;p58"/>
          <p:cNvCxnSpPr>
            <a:stCxn id="1223" idx="2"/>
            <a:endCxn id="1216" idx="0"/>
          </p:cNvCxnSpPr>
          <p:nvPr/>
        </p:nvCxnSpPr>
        <p:spPr>
          <a:xfrm>
            <a:off x="1627632" y="2949178"/>
            <a:ext cx="0" cy="258900"/>
          </a:xfrm>
          <a:prstGeom prst="straightConnector1">
            <a:avLst/>
          </a:prstGeom>
          <a:noFill/>
          <a:ln w="19050" cap="flat" cmpd="sng">
            <a:solidFill>
              <a:schemeClr val="dk1"/>
            </a:solidFill>
            <a:prstDash val="solid"/>
            <a:round/>
            <a:headEnd type="none" w="med" len="med"/>
            <a:tailEnd type="none" w="med" len="med"/>
          </a:ln>
        </p:spPr>
      </p:cxnSp>
      <p:cxnSp>
        <p:nvCxnSpPr>
          <p:cNvPr id="1225" name="Google Shape;1225;p58"/>
          <p:cNvCxnSpPr>
            <a:stCxn id="1220" idx="2"/>
            <a:endCxn id="1218" idx="0"/>
          </p:cNvCxnSpPr>
          <p:nvPr/>
        </p:nvCxnSpPr>
        <p:spPr>
          <a:xfrm flipH="1">
            <a:off x="3590592" y="2661094"/>
            <a:ext cx="3000" cy="547200"/>
          </a:xfrm>
          <a:prstGeom prst="straightConnector1">
            <a:avLst/>
          </a:prstGeom>
          <a:noFill/>
          <a:ln w="19050" cap="flat" cmpd="sng">
            <a:solidFill>
              <a:schemeClr val="dk1"/>
            </a:solidFill>
            <a:prstDash val="solid"/>
            <a:round/>
            <a:headEnd type="none" w="med" len="med"/>
            <a:tailEnd type="none" w="med" len="med"/>
          </a:ln>
        </p:spPr>
      </p:cxnSp>
      <p:cxnSp>
        <p:nvCxnSpPr>
          <p:cNvPr id="1226" name="Google Shape;1226;p58"/>
          <p:cNvCxnSpPr>
            <a:stCxn id="1221" idx="2"/>
            <a:endCxn id="1217" idx="0"/>
          </p:cNvCxnSpPr>
          <p:nvPr/>
        </p:nvCxnSpPr>
        <p:spPr>
          <a:xfrm>
            <a:off x="5550408" y="2373011"/>
            <a:ext cx="3000" cy="835200"/>
          </a:xfrm>
          <a:prstGeom prst="straightConnector1">
            <a:avLst/>
          </a:prstGeom>
          <a:noFill/>
          <a:ln w="19050" cap="flat" cmpd="sng">
            <a:solidFill>
              <a:schemeClr val="dk1"/>
            </a:solidFill>
            <a:prstDash val="solid"/>
            <a:round/>
            <a:headEnd type="none" w="med" len="med"/>
            <a:tailEnd type="none" w="med" len="med"/>
          </a:ln>
        </p:spPr>
      </p:cxnSp>
      <p:cxnSp>
        <p:nvCxnSpPr>
          <p:cNvPr id="1227" name="Google Shape;1227;p58"/>
          <p:cNvCxnSpPr>
            <a:stCxn id="1222" idx="2"/>
            <a:endCxn id="1219" idx="0"/>
          </p:cNvCxnSpPr>
          <p:nvPr/>
        </p:nvCxnSpPr>
        <p:spPr>
          <a:xfrm flipH="1">
            <a:off x="7516366" y="2084928"/>
            <a:ext cx="2" cy="1098507"/>
          </a:xfrm>
          <a:prstGeom prst="straightConnector1">
            <a:avLst/>
          </a:prstGeom>
          <a:noFill/>
          <a:ln w="19050" cap="flat" cmpd="sng">
            <a:solidFill>
              <a:schemeClr val="dk1"/>
            </a:solidFill>
            <a:prstDash val="solid"/>
            <a:round/>
            <a:headEnd type="none" w="med" len="med"/>
            <a:tailEnd type="none" w="med" len="med"/>
          </a:ln>
        </p:spPr>
      </p:cxnSp>
      <p:cxnSp>
        <p:nvCxnSpPr>
          <p:cNvPr id="1228" name="Google Shape;1228;p58"/>
          <p:cNvCxnSpPr>
            <a:stCxn id="1223" idx="3"/>
            <a:endCxn id="1220" idx="1"/>
          </p:cNvCxnSpPr>
          <p:nvPr/>
        </p:nvCxnSpPr>
        <p:spPr>
          <a:xfrm rot="10800000" flipH="1">
            <a:off x="1991232" y="2297578"/>
            <a:ext cx="1238700" cy="288000"/>
          </a:xfrm>
          <a:prstGeom prst="straightConnector1">
            <a:avLst/>
          </a:prstGeom>
          <a:noFill/>
          <a:ln w="19050" cap="flat" cmpd="sng">
            <a:solidFill>
              <a:schemeClr val="dk1"/>
            </a:solidFill>
            <a:prstDash val="solid"/>
            <a:round/>
            <a:headEnd type="none" w="med" len="med"/>
            <a:tailEnd type="none" w="med" len="med"/>
          </a:ln>
        </p:spPr>
      </p:cxnSp>
      <p:cxnSp>
        <p:nvCxnSpPr>
          <p:cNvPr id="1229" name="Google Shape;1229;p58"/>
          <p:cNvCxnSpPr>
            <a:stCxn id="1220" idx="3"/>
            <a:endCxn id="1221" idx="1"/>
          </p:cNvCxnSpPr>
          <p:nvPr/>
        </p:nvCxnSpPr>
        <p:spPr>
          <a:xfrm rot="10800000" flipH="1">
            <a:off x="3957192" y="2009494"/>
            <a:ext cx="1229700" cy="288000"/>
          </a:xfrm>
          <a:prstGeom prst="straightConnector1">
            <a:avLst/>
          </a:prstGeom>
          <a:noFill/>
          <a:ln w="19050" cap="flat" cmpd="sng">
            <a:solidFill>
              <a:schemeClr val="dk1"/>
            </a:solidFill>
            <a:prstDash val="solid"/>
            <a:round/>
            <a:headEnd type="none" w="med" len="med"/>
            <a:tailEnd type="none" w="med" len="med"/>
          </a:ln>
        </p:spPr>
      </p:cxnSp>
      <p:cxnSp>
        <p:nvCxnSpPr>
          <p:cNvPr id="1230" name="Google Shape;1230;p58"/>
          <p:cNvCxnSpPr>
            <a:stCxn id="1221" idx="3"/>
            <a:endCxn id="1222" idx="1"/>
          </p:cNvCxnSpPr>
          <p:nvPr/>
        </p:nvCxnSpPr>
        <p:spPr>
          <a:xfrm rot="10800000" flipH="1">
            <a:off x="5914008" y="1721411"/>
            <a:ext cx="1238700" cy="288000"/>
          </a:xfrm>
          <a:prstGeom prst="straightConnector1">
            <a:avLst/>
          </a:prstGeom>
          <a:noFill/>
          <a:ln w="19050" cap="flat" cmpd="sng">
            <a:solidFill>
              <a:schemeClr val="dk1"/>
            </a:solidFill>
            <a:prstDash val="solid"/>
            <a:round/>
            <a:headEnd type="none" w="med" len="med"/>
            <a:tailEnd type="none" w="med" len="med"/>
          </a:ln>
        </p:spPr>
      </p:cxnSp>
      <p:grpSp>
        <p:nvGrpSpPr>
          <p:cNvPr id="1231" name="Google Shape;1231;p58"/>
          <p:cNvGrpSpPr/>
          <p:nvPr/>
        </p:nvGrpSpPr>
        <p:grpSpPr>
          <a:xfrm>
            <a:off x="7289296" y="1492725"/>
            <a:ext cx="454152" cy="457210"/>
            <a:chOff x="7990840" y="2435226"/>
            <a:chExt cx="354363" cy="353631"/>
          </a:xfrm>
        </p:grpSpPr>
        <p:sp>
          <p:nvSpPr>
            <p:cNvPr id="1232" name="Google Shape;1232;p58"/>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solidFill>
              <a:schemeClr val="dk1"/>
            </a:solidFill>
            <a:ln>
              <a:solidFill>
                <a:srgbClr val="EAB64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33" name="Google Shape;1233;p58"/>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solidFill>
              <a:schemeClr val="dk1"/>
            </a:solidFill>
            <a:ln>
              <a:solidFill>
                <a:srgbClr val="EAB64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34" name="Google Shape;1234;p58"/>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solidFill>
              <a:schemeClr val="dk1"/>
            </a:solidFill>
            <a:ln>
              <a:solidFill>
                <a:srgbClr val="EAB64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35" name="Google Shape;1235;p58"/>
          <p:cNvGrpSpPr/>
          <p:nvPr/>
        </p:nvGrpSpPr>
        <p:grpSpPr>
          <a:xfrm>
            <a:off x="3387122" y="2089031"/>
            <a:ext cx="412869" cy="416798"/>
            <a:chOff x="4206763" y="2450951"/>
            <a:chExt cx="322151" cy="322374"/>
          </a:xfrm>
        </p:grpSpPr>
        <p:sp>
          <p:nvSpPr>
            <p:cNvPr id="1236" name="Google Shape;1236;p58"/>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solidFill>
              <a:schemeClr val="dk1"/>
            </a:solidFill>
            <a:ln>
              <a:solidFill>
                <a:srgbClr val="19355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37" name="Google Shape;1237;p58"/>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solidFill>
              <a:schemeClr val="dk1"/>
            </a:solidFill>
            <a:ln>
              <a:solidFill>
                <a:srgbClr val="19355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38" name="Google Shape;1238;p58"/>
          <p:cNvGrpSpPr/>
          <p:nvPr/>
        </p:nvGrpSpPr>
        <p:grpSpPr>
          <a:xfrm>
            <a:off x="5340284" y="1799751"/>
            <a:ext cx="420334" cy="419308"/>
            <a:chOff x="7528096" y="2450059"/>
            <a:chExt cx="327976" cy="324316"/>
          </a:xfrm>
        </p:grpSpPr>
        <p:sp>
          <p:nvSpPr>
            <p:cNvPr id="1239" name="Google Shape;1239;p58"/>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40" name="Google Shape;1240;p58"/>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41" name="Google Shape;1241;p58"/>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42" name="Google Shape;1242;p58"/>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43" name="Google Shape;1243;p58"/>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F303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44" name="Google Shape;1244;p58"/>
          <p:cNvGrpSpPr/>
          <p:nvPr/>
        </p:nvGrpSpPr>
        <p:grpSpPr>
          <a:xfrm>
            <a:off x="1411468" y="2356995"/>
            <a:ext cx="432328" cy="457169"/>
            <a:chOff x="853568" y="1975538"/>
            <a:chExt cx="337334" cy="353599"/>
          </a:xfrm>
        </p:grpSpPr>
        <p:sp>
          <p:nvSpPr>
            <p:cNvPr id="1245" name="Google Shape;1245;p58"/>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46" name="Google Shape;1246;p58"/>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47" name="Google Shape;1247;p58"/>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248" name="Google Shape;1248;p58"/>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Image 1">
            <a:extLst>
              <a:ext uri="{FF2B5EF4-FFF2-40B4-BE49-F238E27FC236}">
                <a16:creationId xmlns:a16="http://schemas.microsoft.com/office/drawing/2014/main" id="{B2962016-FC03-8AE3-DD80-2CE142224660}"/>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0E548374-2DC3-494C-D5B6-813F753B5BF6}"/>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9" name="Image 8">
            <a:extLst>
              <a:ext uri="{FF2B5EF4-FFF2-40B4-BE49-F238E27FC236}">
                <a16:creationId xmlns:a16="http://schemas.microsoft.com/office/drawing/2014/main" id="{E127DECF-70B0-2018-117D-41770A5F9F38}"/>
              </a:ext>
            </a:extLst>
          </p:cNvPr>
          <p:cNvPicPr>
            <a:picLocks noChangeAspect="1"/>
          </p:cNvPicPr>
          <p:nvPr/>
        </p:nvPicPr>
        <p:blipFill>
          <a:blip r:embed="rId5"/>
          <a:stretch>
            <a:fillRect/>
          </a:stretch>
        </p:blipFill>
        <p:spPr>
          <a:xfrm>
            <a:off x="7988640" y="4021854"/>
            <a:ext cx="1150026" cy="1150026"/>
          </a:xfrm>
          <a:prstGeom prst="rect">
            <a:avLst/>
          </a:prstGeom>
        </p:spPr>
      </p:pic>
      <p:pic>
        <p:nvPicPr>
          <p:cNvPr id="10" name="Image 9">
            <a:extLst>
              <a:ext uri="{FF2B5EF4-FFF2-40B4-BE49-F238E27FC236}">
                <a16:creationId xmlns:a16="http://schemas.microsoft.com/office/drawing/2014/main" id="{5258F70D-C1BF-6FC4-5622-54A47E0BC156}"/>
              </a:ext>
            </a:extLst>
          </p:cNvPr>
          <p:cNvPicPr>
            <a:picLocks noChangeAspect="1"/>
          </p:cNvPicPr>
          <p:nvPr/>
        </p:nvPicPr>
        <p:blipFill>
          <a:blip r:embed="rId6"/>
          <a:srcRect l="19886" t="46863" r="17985" b="47475"/>
          <a:stretch/>
        </p:blipFill>
        <p:spPr>
          <a:xfrm>
            <a:off x="2676138" y="854535"/>
            <a:ext cx="3890696" cy="354557"/>
          </a:xfrm>
          <a:prstGeom prst="rect">
            <a:avLst/>
          </a:prstGeom>
        </p:spPr>
      </p:pic>
      <p:pic>
        <p:nvPicPr>
          <p:cNvPr id="7" name="Image 6">
            <a:extLst>
              <a:ext uri="{FF2B5EF4-FFF2-40B4-BE49-F238E27FC236}">
                <a16:creationId xmlns:a16="http://schemas.microsoft.com/office/drawing/2014/main" id="{20250A80-DA66-0222-AC28-96B319971E64}"/>
              </a:ext>
            </a:extLst>
          </p:cNvPr>
          <p:cNvPicPr>
            <a:picLocks noChangeAspect="1"/>
          </p:cNvPicPr>
          <p:nvPr/>
        </p:nvPicPr>
        <p:blipFill>
          <a:blip r:embed="rId7"/>
          <a:stretch>
            <a:fillRect/>
          </a:stretch>
        </p:blipFill>
        <p:spPr>
          <a:xfrm rot="515517">
            <a:off x="-964889" y="-889540"/>
            <a:ext cx="3213577" cy="3213577"/>
          </a:xfrm>
          <a:prstGeom prst="rect">
            <a:avLst/>
          </a:prstGeom>
        </p:spPr>
      </p:pic>
      <p:pic>
        <p:nvPicPr>
          <p:cNvPr id="4" name="Image 3">
            <a:extLst>
              <a:ext uri="{FF2B5EF4-FFF2-40B4-BE49-F238E27FC236}">
                <a16:creationId xmlns:a16="http://schemas.microsoft.com/office/drawing/2014/main" id="{8F867B28-0500-7B94-8FED-A19F2D14A6B6}"/>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59"/>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Plan  budget</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54" name="Google Shape;1254;p59"/>
          <p:cNvGraphicFramePr/>
          <p:nvPr>
            <p:extLst>
              <p:ext uri="{D42A27DB-BD31-4B8C-83A1-F6EECF244321}">
                <p14:modId xmlns:p14="http://schemas.microsoft.com/office/powerpoint/2010/main" val="3621808211"/>
              </p:ext>
            </p:extLst>
          </p:nvPr>
        </p:nvGraphicFramePr>
        <p:xfrm>
          <a:off x="952500" y="1176045"/>
          <a:ext cx="7239000" cy="3403540"/>
        </p:xfrm>
        <a:graphic>
          <a:graphicData uri="http://schemas.openxmlformats.org/drawingml/2006/table">
            <a:tbl>
              <a:tblPr>
                <a:noFill/>
                <a:tableStyleId>{F263B847-DB45-48B8-B377-91AA5E865EC6}</a:tableStyleId>
              </a:tblPr>
              <a:tblGrid>
                <a:gridCol w="964275">
                  <a:extLst>
                    <a:ext uri="{9D8B030D-6E8A-4147-A177-3AD203B41FA5}">
                      <a16:colId xmlns:a16="http://schemas.microsoft.com/office/drawing/2014/main" val="20000"/>
                    </a:ext>
                  </a:extLst>
                </a:gridCol>
                <a:gridCol w="2152200">
                  <a:extLst>
                    <a:ext uri="{9D8B030D-6E8A-4147-A177-3AD203B41FA5}">
                      <a16:colId xmlns:a16="http://schemas.microsoft.com/office/drawing/2014/main" val="20001"/>
                    </a:ext>
                  </a:extLst>
                </a:gridCol>
                <a:gridCol w="1199775">
                  <a:extLst>
                    <a:ext uri="{9D8B030D-6E8A-4147-A177-3AD203B41FA5}">
                      <a16:colId xmlns:a16="http://schemas.microsoft.com/office/drawing/2014/main" val="20002"/>
                    </a:ext>
                  </a:extLst>
                </a:gridCol>
                <a:gridCol w="2922750">
                  <a:extLst>
                    <a:ext uri="{9D8B030D-6E8A-4147-A177-3AD203B41FA5}">
                      <a16:colId xmlns:a16="http://schemas.microsoft.com/office/drawing/2014/main" val="20003"/>
                    </a:ext>
                  </a:extLst>
                </a:gridCol>
              </a:tblGrid>
              <a:tr h="579400">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Budget</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Missions</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 du budget</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ctr" rtl="0">
                        <a:spcBef>
                          <a:spcPts val="0"/>
                        </a:spcBef>
                        <a:spcAft>
                          <a:spcPts val="0"/>
                        </a:spcAft>
                        <a:buNone/>
                      </a:pPr>
                      <a:r>
                        <a:rPr lang="en"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rPr>
                        <a:t>Notes</a:t>
                      </a:r>
                      <a:endParaRPr dirty="0">
                        <a:solidFill>
                          <a:srgbClr val="F9F7F4"/>
                        </a:solidFill>
                        <a:latin typeface="Open sans" panose="020B0606030504020204" pitchFamily="34" charset="0"/>
                        <a:ea typeface="Open sans" panose="020B0606030504020204" pitchFamily="34" charset="0"/>
                        <a:cs typeface="Open sans" panose="020B0606030504020204" pitchFamily="34" charset="0"/>
                        <a:sym typeface="DM Sans Medium"/>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extLst>
                  <a:ext uri="{0D108BD9-81ED-4DB2-BD59-A6C34878D82A}">
                    <a16:rowId xmlns:a16="http://schemas.microsoft.com/office/drawing/2014/main" val="10000"/>
                  </a:ext>
                </a:extLst>
              </a:tr>
              <a:tr h="546100">
                <a:tc rowSpan="5">
                  <a:txBody>
                    <a:bodyPr/>
                    <a:lstStyle/>
                    <a:p>
                      <a:pPr marL="0" lvl="0" indent="0" algn="ctr" rtl="0">
                        <a:spcBef>
                          <a:spcPts val="0"/>
                        </a:spcBef>
                        <a:spcAft>
                          <a:spcPts val="0"/>
                        </a:spcAft>
                        <a:buNone/>
                      </a:pPr>
                      <a:r>
                        <a:rPr lang="en"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Roboto"/>
                        </a:rPr>
                        <a:t>100,000</a:t>
                      </a:r>
                      <a:endParaRPr b="1"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9F7F4"/>
                    </a:solidFill>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Communication nouveaux bénévoles</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25%</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Jupiter is the biggest planet</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6100">
                <a:tc vMerge="1">
                  <a:txBody>
                    <a:bodyPr/>
                    <a:lstStyle/>
                    <a:p>
                      <a:endParaRPr lang="fr-FR"/>
                    </a:p>
                  </a:txBody>
                  <a:tcPr/>
                </a:tc>
                <a:tc>
                  <a:txBody>
                    <a:bodyPr/>
                    <a:lstStyle/>
                    <a:p>
                      <a:pPr marL="0" lvl="0" indent="0" algn="ctr" rtl="0">
                        <a:spcBef>
                          <a:spcPts val="0"/>
                        </a:spcBef>
                        <a:spcAft>
                          <a:spcPts val="0"/>
                        </a:spcAft>
                        <a:buNone/>
                      </a:pPr>
                      <a:r>
                        <a:rPr lang="fr-F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Flyers imprimés</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10%</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has a beautiful name</a:t>
                      </a: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6100">
                <a:tc vMerge="1">
                  <a:txBody>
                    <a:bodyPr/>
                    <a:lstStyle/>
                    <a:p>
                      <a:endParaRPr lang="fr-FR"/>
                    </a:p>
                  </a:txBody>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Affiches imprimées</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Saturn has several rings</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6100">
                <a:tc vMerge="1">
                  <a:txBody>
                    <a:bodyPr/>
                    <a:lstStyle/>
                    <a:p>
                      <a:endParaRPr lang="fr-FR"/>
                    </a:p>
                  </a:txBody>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Autres matériel</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Neptune is the farthest planet</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46100">
                <a:tc vMerge="1">
                  <a:txBody>
                    <a:bodyPr/>
                    <a:lstStyle/>
                    <a:p>
                      <a:endParaRPr lang="fr-FR"/>
                    </a:p>
                  </a:txBody>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Note de frais</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XX%</a:t>
                      </a:r>
                      <a:endParaRPr>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Earth is the third planet</a:t>
                      </a:r>
                      <a:endParaRPr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 name="Image 1">
            <a:extLst>
              <a:ext uri="{FF2B5EF4-FFF2-40B4-BE49-F238E27FC236}">
                <a16:creationId xmlns:a16="http://schemas.microsoft.com/office/drawing/2014/main" id="{C4C42952-212B-F5A8-8ACF-43972E87B370}"/>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01ED7220-9974-EEAD-DBC7-1AE4DBA11C14}"/>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6" name="Image 5">
            <a:extLst>
              <a:ext uri="{FF2B5EF4-FFF2-40B4-BE49-F238E27FC236}">
                <a16:creationId xmlns:a16="http://schemas.microsoft.com/office/drawing/2014/main" id="{AD457443-C8B9-3C7D-4292-243DE68429DF}"/>
              </a:ext>
            </a:extLst>
          </p:cNvPr>
          <p:cNvPicPr>
            <a:picLocks noChangeAspect="1"/>
          </p:cNvPicPr>
          <p:nvPr/>
        </p:nvPicPr>
        <p:blipFill>
          <a:blip r:embed="rId5"/>
          <a:stretch>
            <a:fillRect/>
          </a:stretch>
        </p:blipFill>
        <p:spPr>
          <a:xfrm rot="18615446" flipH="1">
            <a:off x="6870942" y="3775775"/>
            <a:ext cx="2641116" cy="2034737"/>
          </a:xfrm>
          <a:prstGeom prst="rect">
            <a:avLst/>
          </a:prstGeom>
        </p:spPr>
      </p:pic>
      <p:pic>
        <p:nvPicPr>
          <p:cNvPr id="5" name="Image 4">
            <a:extLst>
              <a:ext uri="{FF2B5EF4-FFF2-40B4-BE49-F238E27FC236}">
                <a16:creationId xmlns:a16="http://schemas.microsoft.com/office/drawing/2014/main" id="{2775D30B-C969-7FBE-B36E-5688D11C6939}"/>
              </a:ext>
            </a:extLst>
          </p:cNvPr>
          <p:cNvPicPr>
            <a:picLocks noChangeAspect="1"/>
          </p:cNvPicPr>
          <p:nvPr/>
        </p:nvPicPr>
        <p:blipFill>
          <a:blip r:embed="rId5"/>
          <a:stretch>
            <a:fillRect/>
          </a:stretch>
        </p:blipFill>
        <p:spPr>
          <a:xfrm rot="2984554">
            <a:off x="6927281" y="3316465"/>
            <a:ext cx="3540753" cy="2727825"/>
          </a:xfrm>
          <a:prstGeom prst="rect">
            <a:avLst/>
          </a:prstGeom>
        </p:spPr>
      </p:pic>
      <p:pic>
        <p:nvPicPr>
          <p:cNvPr id="10" name="Image 9">
            <a:extLst>
              <a:ext uri="{FF2B5EF4-FFF2-40B4-BE49-F238E27FC236}">
                <a16:creationId xmlns:a16="http://schemas.microsoft.com/office/drawing/2014/main" id="{6C766396-3DC5-1BB7-9082-A7ED8E9F2C4C}"/>
              </a:ext>
            </a:extLst>
          </p:cNvPr>
          <p:cNvPicPr>
            <a:picLocks noChangeAspect="1"/>
          </p:cNvPicPr>
          <p:nvPr/>
        </p:nvPicPr>
        <p:blipFill>
          <a:blip r:embed="rId6"/>
          <a:stretch>
            <a:fillRect/>
          </a:stretch>
        </p:blipFill>
        <p:spPr>
          <a:xfrm>
            <a:off x="179983" y="4424171"/>
            <a:ext cx="719329" cy="719329"/>
          </a:xfrm>
          <a:prstGeom prst="rect">
            <a:avLst/>
          </a:prstGeom>
        </p:spPr>
      </p:pic>
      <p:pic>
        <p:nvPicPr>
          <p:cNvPr id="11" name="Image 10">
            <a:extLst>
              <a:ext uri="{FF2B5EF4-FFF2-40B4-BE49-F238E27FC236}">
                <a16:creationId xmlns:a16="http://schemas.microsoft.com/office/drawing/2014/main" id="{B0B6F101-BEF2-3005-6E07-6EE55CE6E8F9}"/>
              </a:ext>
            </a:extLst>
          </p:cNvPr>
          <p:cNvPicPr>
            <a:picLocks noChangeAspect="1"/>
          </p:cNvPicPr>
          <p:nvPr/>
        </p:nvPicPr>
        <p:blipFill>
          <a:blip r:embed="rId6"/>
          <a:stretch>
            <a:fillRect/>
          </a:stretch>
        </p:blipFill>
        <p:spPr>
          <a:xfrm>
            <a:off x="792944" y="4573459"/>
            <a:ext cx="572701" cy="572701"/>
          </a:xfrm>
          <a:prstGeom prst="rect">
            <a:avLst/>
          </a:prstGeom>
        </p:spPr>
      </p:pic>
      <p:pic>
        <p:nvPicPr>
          <p:cNvPr id="12" name="Image 11">
            <a:extLst>
              <a:ext uri="{FF2B5EF4-FFF2-40B4-BE49-F238E27FC236}">
                <a16:creationId xmlns:a16="http://schemas.microsoft.com/office/drawing/2014/main" id="{CA257073-4658-4DFF-5AE9-1CBAB023932F}"/>
              </a:ext>
            </a:extLst>
          </p:cNvPr>
          <p:cNvPicPr>
            <a:picLocks noChangeAspect="1"/>
          </p:cNvPicPr>
          <p:nvPr/>
        </p:nvPicPr>
        <p:blipFill>
          <a:blip r:embed="rId6"/>
          <a:stretch>
            <a:fillRect/>
          </a:stretch>
        </p:blipFill>
        <p:spPr>
          <a:xfrm>
            <a:off x="1609947" y="4557085"/>
            <a:ext cx="572701" cy="572701"/>
          </a:xfrm>
          <a:prstGeom prst="rect">
            <a:avLst/>
          </a:prstGeom>
        </p:spPr>
      </p:pic>
      <p:pic>
        <p:nvPicPr>
          <p:cNvPr id="13" name="Image 12">
            <a:extLst>
              <a:ext uri="{FF2B5EF4-FFF2-40B4-BE49-F238E27FC236}">
                <a16:creationId xmlns:a16="http://schemas.microsoft.com/office/drawing/2014/main" id="{926C3825-7667-8A64-3140-CA3C302FF0AE}"/>
              </a:ext>
            </a:extLst>
          </p:cNvPr>
          <p:cNvPicPr>
            <a:picLocks noChangeAspect="1"/>
          </p:cNvPicPr>
          <p:nvPr/>
        </p:nvPicPr>
        <p:blipFill>
          <a:blip r:embed="rId6"/>
          <a:stretch>
            <a:fillRect/>
          </a:stretch>
        </p:blipFill>
        <p:spPr>
          <a:xfrm>
            <a:off x="1037246" y="4563942"/>
            <a:ext cx="572701" cy="572701"/>
          </a:xfrm>
          <a:prstGeom prst="rect">
            <a:avLst/>
          </a:prstGeom>
        </p:spPr>
      </p:pic>
      <p:pic>
        <p:nvPicPr>
          <p:cNvPr id="4" name="Image 3">
            <a:extLst>
              <a:ext uri="{FF2B5EF4-FFF2-40B4-BE49-F238E27FC236}">
                <a16:creationId xmlns:a16="http://schemas.microsoft.com/office/drawing/2014/main" id="{5FD1CA1A-CE21-B9E5-A58F-9D8EF661604F}"/>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6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Profil type (Personae)</a:t>
            </a:r>
            <a:endParaRPr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60" name="Google Shape;1260;p60"/>
          <p:cNvGraphicFramePr/>
          <p:nvPr>
            <p:extLst>
              <p:ext uri="{D42A27DB-BD31-4B8C-83A1-F6EECF244321}">
                <p14:modId xmlns:p14="http://schemas.microsoft.com/office/powerpoint/2010/main" val="3098470957"/>
              </p:ext>
            </p:extLst>
          </p:nvPr>
        </p:nvGraphicFramePr>
        <p:xfrm>
          <a:off x="722374" y="2722738"/>
          <a:ext cx="2560325" cy="1881250"/>
        </p:xfrm>
        <a:graphic>
          <a:graphicData uri="http://schemas.openxmlformats.org/drawingml/2006/table">
            <a:tbl>
              <a:tblPr>
                <a:noFill/>
                <a:tableStyleId>{F263B847-DB45-48B8-B377-91AA5E865EC6}</a:tableStyleId>
              </a:tblPr>
              <a:tblGrid>
                <a:gridCol w="997300">
                  <a:extLst>
                    <a:ext uri="{9D8B030D-6E8A-4147-A177-3AD203B41FA5}">
                      <a16:colId xmlns:a16="http://schemas.microsoft.com/office/drawing/2014/main" val="20000"/>
                    </a:ext>
                  </a:extLst>
                </a:gridCol>
                <a:gridCol w="1563025">
                  <a:extLst>
                    <a:ext uri="{9D8B030D-6E8A-4147-A177-3AD203B41FA5}">
                      <a16:colId xmlns:a16="http://schemas.microsoft.com/office/drawing/2014/main" val="20001"/>
                    </a:ext>
                  </a:extLst>
                </a:gridCol>
              </a:tblGrid>
              <a:tr h="376250">
                <a:tc>
                  <a:txBody>
                    <a:bodyPr/>
                    <a:lstStyle/>
                    <a:p>
                      <a:pPr marL="0" lvl="0" indent="0" algn="l" rtl="0">
                        <a:spcBef>
                          <a:spcPts val="0"/>
                        </a:spcBef>
                        <a:spcAft>
                          <a:spcPts val="0"/>
                        </a:spcAft>
                        <a:buNone/>
                      </a:pPr>
                      <a:r>
                        <a:rPr lang="en" sz="1100" dirty="0">
                          <a:solidFill>
                            <a:srgbClr val="F9F7F4"/>
                          </a:solidFill>
                          <a:latin typeface="DM Sans Medium"/>
                          <a:ea typeface="DM Sans Medium"/>
                          <a:cs typeface="DM Sans Medium"/>
                          <a:sym typeface="DM Sans Medium"/>
                        </a:rPr>
                        <a:t>Age</a:t>
                      </a:r>
                      <a:endParaRPr sz="1100" dirty="0">
                        <a:solidFill>
                          <a:srgbClr val="F9F7F4"/>
                        </a:solidFill>
                        <a:latin typeface="DM Sans Medium"/>
                        <a:ea typeface="DM Sans Medium"/>
                        <a:cs typeface="DM Sans Medium"/>
                        <a:sym typeface="DM Sans Medium"/>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45</a:t>
                      </a:r>
                      <a:endParaRPr sz="1000">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6250">
                <a:tc>
                  <a:txBody>
                    <a:bodyPr/>
                    <a:lstStyle/>
                    <a:p>
                      <a:pPr marL="0" lvl="0" indent="0" algn="l" rtl="0">
                        <a:spcBef>
                          <a:spcPts val="0"/>
                        </a:spcBef>
                        <a:spcAft>
                          <a:spcPts val="0"/>
                        </a:spcAft>
                        <a:buNone/>
                      </a:pPr>
                      <a:r>
                        <a:rPr lang="en" sz="1100" dirty="0">
                          <a:solidFill>
                            <a:srgbClr val="F9F7F4"/>
                          </a:solidFill>
                          <a:latin typeface="DM Sans Medium"/>
                          <a:ea typeface="DM Sans Medium"/>
                          <a:cs typeface="DM Sans Medium"/>
                          <a:sym typeface="DM Sans Medium"/>
                        </a:rPr>
                        <a:t>Occupation</a:t>
                      </a:r>
                      <a:endParaRPr sz="1100" dirty="0">
                        <a:solidFill>
                          <a:srgbClr val="F9F7F4"/>
                        </a:solidFill>
                        <a:latin typeface="DM Sans Medium"/>
                        <a:ea typeface="DM Sans Medium"/>
                        <a:cs typeface="DM Sans Medium"/>
                        <a:sym typeface="DM Sans Medium"/>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Planning Director</a:t>
                      </a:r>
                      <a:endParaRPr sz="1000">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6250">
                <a:tc>
                  <a:txBody>
                    <a:bodyPr/>
                    <a:lstStyle/>
                    <a:p>
                      <a:pPr marL="0" lvl="0" indent="0" algn="l" rtl="0">
                        <a:spcBef>
                          <a:spcPts val="0"/>
                        </a:spcBef>
                        <a:spcAft>
                          <a:spcPts val="0"/>
                        </a:spcAft>
                        <a:buNone/>
                      </a:pPr>
                      <a:r>
                        <a:rPr lang="en" sz="1100" dirty="0">
                          <a:solidFill>
                            <a:srgbClr val="F9F7F4"/>
                          </a:solidFill>
                          <a:latin typeface="DM Sans Medium"/>
                          <a:ea typeface="DM Sans Medium"/>
                          <a:cs typeface="DM Sans Medium"/>
                          <a:sym typeface="DM Sans Medium"/>
                        </a:rPr>
                        <a:t>Education</a:t>
                      </a:r>
                      <a:endParaRPr sz="1100" dirty="0">
                        <a:solidFill>
                          <a:srgbClr val="F9F7F4"/>
                        </a:solidFill>
                        <a:latin typeface="DM Sans Medium"/>
                        <a:ea typeface="DM Sans Medium"/>
                        <a:cs typeface="DM Sans Medium"/>
                        <a:sym typeface="DM Sans Medium"/>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Engineering Degree</a:t>
                      </a:r>
                      <a:endParaRPr sz="1000">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6250">
                <a:tc>
                  <a:txBody>
                    <a:bodyPr/>
                    <a:lstStyle/>
                    <a:p>
                      <a:pPr marL="0" lvl="0" indent="0" algn="l" rtl="0">
                        <a:spcBef>
                          <a:spcPts val="0"/>
                        </a:spcBef>
                        <a:spcAft>
                          <a:spcPts val="0"/>
                        </a:spcAft>
                        <a:buNone/>
                      </a:pPr>
                      <a:r>
                        <a:rPr lang="en" sz="1100" dirty="0">
                          <a:solidFill>
                            <a:srgbClr val="F9F7F4"/>
                          </a:solidFill>
                          <a:latin typeface="DM Sans Medium"/>
                          <a:ea typeface="DM Sans Medium"/>
                          <a:cs typeface="DM Sans Medium"/>
                          <a:sym typeface="DM Sans Medium"/>
                        </a:rPr>
                        <a:t>Personality</a:t>
                      </a:r>
                      <a:endParaRPr sz="1100" dirty="0">
                        <a:solidFill>
                          <a:srgbClr val="F9F7F4"/>
                        </a:solidFill>
                        <a:latin typeface="DM Sans Medium"/>
                        <a:ea typeface="DM Sans Medium"/>
                        <a:cs typeface="DM Sans Medium"/>
                        <a:sym typeface="DM Sans Medium"/>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0"/>
                        </a:spcAft>
                        <a:buNone/>
                      </a:pPr>
                      <a:r>
                        <a:rPr lang="en" sz="1000">
                          <a:solidFill>
                            <a:schemeClr val="dk1"/>
                          </a:solidFill>
                          <a:latin typeface="Roboto"/>
                          <a:ea typeface="Roboto"/>
                          <a:cs typeface="Roboto"/>
                          <a:sym typeface="Roboto"/>
                        </a:rPr>
                        <a:t>Extrovert</a:t>
                      </a:r>
                      <a:endParaRPr sz="1000">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6250">
                <a:tc>
                  <a:txBody>
                    <a:bodyPr/>
                    <a:lstStyle/>
                    <a:p>
                      <a:pPr marL="0" lvl="0" indent="0" algn="l" rtl="0">
                        <a:spcBef>
                          <a:spcPts val="0"/>
                        </a:spcBef>
                        <a:spcAft>
                          <a:spcPts val="0"/>
                        </a:spcAft>
                        <a:buNone/>
                      </a:pPr>
                      <a:r>
                        <a:rPr lang="en" sz="1100" dirty="0">
                          <a:solidFill>
                            <a:srgbClr val="F9F7F4"/>
                          </a:solidFill>
                          <a:latin typeface="DM Sans Medium"/>
                          <a:ea typeface="DM Sans Medium"/>
                          <a:cs typeface="DM Sans Medium"/>
                          <a:sym typeface="DM Sans Medium"/>
                        </a:rPr>
                        <a:t>Status</a:t>
                      </a:r>
                      <a:endParaRPr sz="1100" dirty="0">
                        <a:solidFill>
                          <a:srgbClr val="F9F7F4"/>
                        </a:solidFill>
                        <a:latin typeface="DM Sans Medium"/>
                        <a:ea typeface="DM Sans Medium"/>
                        <a:cs typeface="DM Sans Medium"/>
                        <a:sym typeface="DM Sans Medium"/>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B642"/>
                    </a:solidFill>
                  </a:tcPr>
                </a:tc>
                <a:tc>
                  <a:txBody>
                    <a:bodyPr/>
                    <a:lstStyle/>
                    <a:p>
                      <a:pPr marL="0" lvl="0" indent="0" algn="l" rtl="0">
                        <a:spcBef>
                          <a:spcPts val="0"/>
                        </a:spcBef>
                        <a:spcAft>
                          <a:spcPts val="0"/>
                        </a:spcAft>
                        <a:buNone/>
                      </a:pPr>
                      <a:r>
                        <a:rPr lang="en" sz="1000" dirty="0">
                          <a:solidFill>
                            <a:schemeClr val="dk1"/>
                          </a:solidFill>
                          <a:latin typeface="Roboto"/>
                          <a:ea typeface="Roboto"/>
                          <a:cs typeface="Roboto"/>
                          <a:sym typeface="Roboto"/>
                        </a:rPr>
                        <a:t>Married</a:t>
                      </a:r>
                      <a:endParaRPr sz="1000" dirty="0">
                        <a:solidFill>
                          <a:schemeClr val="dk1"/>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61" name="Google Shape;1261;p60"/>
          <p:cNvSpPr txBox="1"/>
          <p:nvPr/>
        </p:nvSpPr>
        <p:spPr>
          <a:xfrm>
            <a:off x="3291900" y="1060274"/>
            <a:ext cx="2560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Motivations</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262" name="Google Shape;1262;p60"/>
          <p:cNvSpPr txBox="1"/>
          <p:nvPr/>
        </p:nvSpPr>
        <p:spPr>
          <a:xfrm>
            <a:off x="3429000" y="1417335"/>
            <a:ext cx="22860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Incentive: 70%</a:t>
            </a: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cxnSp>
        <p:nvCxnSpPr>
          <p:cNvPr id="1263" name="Google Shape;1263;p60"/>
          <p:cNvCxnSpPr/>
          <p:nvPr/>
        </p:nvCxnSpPr>
        <p:spPr>
          <a:xfrm>
            <a:off x="6005814" y="1849375"/>
            <a:ext cx="2271300" cy="0"/>
          </a:xfrm>
          <a:prstGeom prst="straightConnector1">
            <a:avLst/>
          </a:prstGeom>
          <a:noFill/>
          <a:ln w="19050" cap="flat" cmpd="sng">
            <a:solidFill>
              <a:schemeClr val="dk1"/>
            </a:solidFill>
            <a:prstDash val="solid"/>
            <a:round/>
            <a:headEnd type="none" w="med" len="med"/>
            <a:tailEnd type="none" w="med" len="med"/>
          </a:ln>
        </p:spPr>
      </p:cxnSp>
      <p:sp>
        <p:nvSpPr>
          <p:cNvPr id="1264" name="Google Shape;1264;p60"/>
          <p:cNvSpPr txBox="1"/>
          <p:nvPr/>
        </p:nvSpPr>
        <p:spPr>
          <a:xfrm>
            <a:off x="3429000" y="1975159"/>
            <a:ext cx="22860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Fear: 20%</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65" name="Google Shape;1265;p60"/>
          <p:cNvSpPr txBox="1"/>
          <p:nvPr/>
        </p:nvSpPr>
        <p:spPr>
          <a:xfrm>
            <a:off x="3429000" y="2532983"/>
            <a:ext cx="22860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Growth: 50%</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66" name="Google Shape;1266;p60"/>
          <p:cNvSpPr txBox="1"/>
          <p:nvPr/>
        </p:nvSpPr>
        <p:spPr>
          <a:xfrm>
            <a:off x="3429000" y="3090808"/>
            <a:ext cx="22860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Power: 80%</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67" name="Google Shape;1267;p60"/>
          <p:cNvSpPr/>
          <p:nvPr/>
        </p:nvSpPr>
        <p:spPr>
          <a:xfrm>
            <a:off x="3573289" y="1744798"/>
            <a:ext cx="2004600" cy="125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68" name="Google Shape;1268;p60"/>
          <p:cNvSpPr/>
          <p:nvPr/>
        </p:nvSpPr>
        <p:spPr>
          <a:xfrm>
            <a:off x="3573289" y="1744785"/>
            <a:ext cx="1403100" cy="125100"/>
          </a:xfrm>
          <a:prstGeom prst="rect">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69" name="Google Shape;1269;p60"/>
          <p:cNvSpPr/>
          <p:nvPr/>
        </p:nvSpPr>
        <p:spPr>
          <a:xfrm>
            <a:off x="3569357" y="2296497"/>
            <a:ext cx="2004600" cy="125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0" name="Google Shape;1270;p60"/>
          <p:cNvSpPr/>
          <p:nvPr/>
        </p:nvSpPr>
        <p:spPr>
          <a:xfrm>
            <a:off x="3569357" y="2296485"/>
            <a:ext cx="401100" cy="125100"/>
          </a:xfrm>
          <a:prstGeom prst="rect">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1" name="Google Shape;1271;p60"/>
          <p:cNvSpPr/>
          <p:nvPr/>
        </p:nvSpPr>
        <p:spPr>
          <a:xfrm>
            <a:off x="3566111" y="2857341"/>
            <a:ext cx="2004600" cy="125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2" name="Google Shape;1272;p60"/>
          <p:cNvSpPr/>
          <p:nvPr/>
        </p:nvSpPr>
        <p:spPr>
          <a:xfrm>
            <a:off x="3566111" y="2857329"/>
            <a:ext cx="1002000" cy="125100"/>
          </a:xfrm>
          <a:prstGeom prst="rect">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3" name="Google Shape;1273;p60"/>
          <p:cNvSpPr/>
          <p:nvPr/>
        </p:nvSpPr>
        <p:spPr>
          <a:xfrm>
            <a:off x="3566111" y="3418185"/>
            <a:ext cx="2004600" cy="125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4" name="Google Shape;1274;p60"/>
          <p:cNvSpPr/>
          <p:nvPr/>
        </p:nvSpPr>
        <p:spPr>
          <a:xfrm>
            <a:off x="3566111" y="3418172"/>
            <a:ext cx="1603200" cy="125100"/>
          </a:xfrm>
          <a:prstGeom prst="rect">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5" name="Google Shape;1275;p60"/>
          <p:cNvSpPr txBox="1"/>
          <p:nvPr/>
        </p:nvSpPr>
        <p:spPr>
          <a:xfrm>
            <a:off x="3291900" y="3986035"/>
            <a:ext cx="2560200" cy="5727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Roboto"/>
              <a:buChar char="●"/>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has a beautiful name</a:t>
            </a: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p>
            <a:pPr marL="457200" lvl="0" indent="-304800" algn="l" rtl="0">
              <a:spcBef>
                <a:spcPts val="0"/>
              </a:spcBef>
              <a:spcAft>
                <a:spcPts val="0"/>
              </a:spcAft>
              <a:buClr>
                <a:schemeClr val="dk1"/>
              </a:buClr>
              <a:buSzPts val="1200"/>
              <a:buFont typeface="Roboto"/>
              <a:buChar char="●"/>
            </a:pPr>
            <a:r>
              <a:rPr lang="en"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is the second planet</a:t>
            </a:r>
            <a:endParaRPr sz="1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6" name="Google Shape;1276;p60"/>
          <p:cNvSpPr txBox="1"/>
          <p:nvPr/>
        </p:nvSpPr>
        <p:spPr>
          <a:xfrm>
            <a:off x="3291900" y="3636499"/>
            <a:ext cx="2560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Objectifs</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277" name="Google Shape;1277;p60"/>
          <p:cNvSpPr txBox="1"/>
          <p:nvPr/>
        </p:nvSpPr>
        <p:spPr>
          <a:xfrm>
            <a:off x="5929295" y="1426556"/>
            <a:ext cx="10014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Extrovert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8" name="Google Shape;1278;p60"/>
          <p:cNvSpPr txBox="1"/>
          <p:nvPr/>
        </p:nvSpPr>
        <p:spPr>
          <a:xfrm>
            <a:off x="5861364" y="1060274"/>
            <a:ext cx="2560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Personnalité</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279" name="Google Shape;1279;p60"/>
          <p:cNvSpPr txBox="1"/>
          <p:nvPr/>
        </p:nvSpPr>
        <p:spPr>
          <a:xfrm>
            <a:off x="7352233" y="1426556"/>
            <a:ext cx="1001400" cy="29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Introvert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0" name="Google Shape;1280;p60"/>
          <p:cNvSpPr txBox="1"/>
          <p:nvPr/>
        </p:nvSpPr>
        <p:spPr>
          <a:xfrm>
            <a:off x="5929295" y="1977694"/>
            <a:ext cx="10014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Sensing</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1" name="Google Shape;1281;p60"/>
          <p:cNvSpPr txBox="1"/>
          <p:nvPr/>
        </p:nvSpPr>
        <p:spPr>
          <a:xfrm>
            <a:off x="7352233" y="1977594"/>
            <a:ext cx="1001400" cy="29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Intuition</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2" name="Google Shape;1282;p60"/>
          <p:cNvSpPr txBox="1"/>
          <p:nvPr/>
        </p:nvSpPr>
        <p:spPr>
          <a:xfrm>
            <a:off x="5929295" y="2528831"/>
            <a:ext cx="10014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Thinking</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3" name="Google Shape;1283;p60"/>
          <p:cNvSpPr txBox="1"/>
          <p:nvPr/>
        </p:nvSpPr>
        <p:spPr>
          <a:xfrm>
            <a:off x="7352233" y="2526234"/>
            <a:ext cx="1001400" cy="29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Feeling</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4" name="Google Shape;1284;p60"/>
          <p:cNvSpPr txBox="1"/>
          <p:nvPr/>
        </p:nvSpPr>
        <p:spPr>
          <a:xfrm>
            <a:off x="5929295" y="3079969"/>
            <a:ext cx="1001400" cy="292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Judging</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85" name="Google Shape;1285;p60"/>
          <p:cNvSpPr txBox="1"/>
          <p:nvPr/>
        </p:nvSpPr>
        <p:spPr>
          <a:xfrm>
            <a:off x="7352233" y="3079969"/>
            <a:ext cx="1001400" cy="292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Perceiving</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cxnSp>
        <p:nvCxnSpPr>
          <p:cNvPr id="1286" name="Google Shape;1286;p60"/>
          <p:cNvCxnSpPr/>
          <p:nvPr/>
        </p:nvCxnSpPr>
        <p:spPr>
          <a:xfrm>
            <a:off x="6005814" y="2399000"/>
            <a:ext cx="2271300" cy="0"/>
          </a:xfrm>
          <a:prstGeom prst="straightConnector1">
            <a:avLst/>
          </a:prstGeom>
          <a:noFill/>
          <a:ln w="19050" cap="flat" cmpd="sng">
            <a:solidFill>
              <a:schemeClr val="dk1"/>
            </a:solidFill>
            <a:prstDash val="solid"/>
            <a:round/>
            <a:headEnd type="none" w="med" len="med"/>
            <a:tailEnd type="none" w="med" len="med"/>
          </a:ln>
        </p:spPr>
      </p:cxnSp>
      <p:cxnSp>
        <p:nvCxnSpPr>
          <p:cNvPr id="1287" name="Google Shape;1287;p60"/>
          <p:cNvCxnSpPr/>
          <p:nvPr/>
        </p:nvCxnSpPr>
        <p:spPr>
          <a:xfrm>
            <a:off x="6005814" y="2948625"/>
            <a:ext cx="2271300" cy="0"/>
          </a:xfrm>
          <a:prstGeom prst="straightConnector1">
            <a:avLst/>
          </a:prstGeom>
          <a:noFill/>
          <a:ln w="19050" cap="flat" cmpd="sng">
            <a:solidFill>
              <a:schemeClr val="dk1"/>
            </a:solidFill>
            <a:prstDash val="solid"/>
            <a:round/>
            <a:headEnd type="none" w="med" len="med"/>
            <a:tailEnd type="none" w="med" len="med"/>
          </a:ln>
        </p:spPr>
      </p:cxnSp>
      <p:cxnSp>
        <p:nvCxnSpPr>
          <p:cNvPr id="1288" name="Google Shape;1288;p60"/>
          <p:cNvCxnSpPr/>
          <p:nvPr/>
        </p:nvCxnSpPr>
        <p:spPr>
          <a:xfrm>
            <a:off x="6005814" y="3498250"/>
            <a:ext cx="2271300" cy="0"/>
          </a:xfrm>
          <a:prstGeom prst="straightConnector1">
            <a:avLst/>
          </a:prstGeom>
          <a:noFill/>
          <a:ln w="19050" cap="flat" cmpd="sng">
            <a:solidFill>
              <a:schemeClr val="dk1"/>
            </a:solidFill>
            <a:prstDash val="solid"/>
            <a:round/>
            <a:headEnd type="none" w="med" len="med"/>
            <a:tailEnd type="none" w="med" len="med"/>
          </a:ln>
        </p:spPr>
      </p:cxnSp>
      <p:sp>
        <p:nvSpPr>
          <p:cNvPr id="1289" name="Google Shape;1289;p60"/>
          <p:cNvSpPr txBox="1"/>
          <p:nvPr/>
        </p:nvSpPr>
        <p:spPr>
          <a:xfrm>
            <a:off x="5861364" y="3636499"/>
            <a:ext cx="2560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Frustrations</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290" name="Google Shape;1290;p60"/>
          <p:cNvSpPr txBox="1"/>
          <p:nvPr/>
        </p:nvSpPr>
        <p:spPr>
          <a:xfrm>
            <a:off x="5861364" y="3986035"/>
            <a:ext cx="2560200" cy="5727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Clr>
                <a:schemeClr val="dk1"/>
              </a:buClr>
              <a:buSzPts val="1200"/>
              <a:buFont typeface="Roboto"/>
              <a:buChar char="●"/>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Jupiter is a gas giant </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Jupiter is the biggest planet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91" name="Google Shape;1291;p60"/>
          <p:cNvSpPr/>
          <p:nvPr/>
        </p:nvSpPr>
        <p:spPr>
          <a:xfrm>
            <a:off x="6339400" y="1757625"/>
            <a:ext cx="181200" cy="181200"/>
          </a:xfrm>
          <a:prstGeom prst="rect">
            <a:avLst/>
          </a:prstGeom>
          <a:solidFill>
            <a:srgbClr val="16663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92" name="Google Shape;1292;p60"/>
          <p:cNvSpPr/>
          <p:nvPr/>
        </p:nvSpPr>
        <p:spPr>
          <a:xfrm>
            <a:off x="7416300" y="2308400"/>
            <a:ext cx="181200" cy="181200"/>
          </a:xfrm>
          <a:prstGeom prst="rect">
            <a:avLst/>
          </a:prstGeom>
          <a:solidFill>
            <a:srgbClr val="16663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93" name="Google Shape;1293;p60"/>
          <p:cNvSpPr/>
          <p:nvPr/>
        </p:nvSpPr>
        <p:spPr>
          <a:xfrm>
            <a:off x="6547675" y="2859900"/>
            <a:ext cx="181200" cy="181200"/>
          </a:xfrm>
          <a:prstGeom prst="rect">
            <a:avLst/>
          </a:prstGeom>
          <a:solidFill>
            <a:srgbClr val="16663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94" name="Google Shape;1294;p60"/>
          <p:cNvSpPr/>
          <p:nvPr/>
        </p:nvSpPr>
        <p:spPr>
          <a:xfrm>
            <a:off x="7637950" y="3404694"/>
            <a:ext cx="181200" cy="181200"/>
          </a:xfrm>
          <a:prstGeom prst="rect">
            <a:avLst/>
          </a:prstGeom>
          <a:solidFill>
            <a:srgbClr val="16663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1295" name="Google Shape;1295;p60"/>
          <p:cNvPicPr preferRelativeResize="0"/>
          <p:nvPr/>
        </p:nvPicPr>
        <p:blipFill rotWithShape="1">
          <a:blip r:embed="rId3">
            <a:alphaModFix/>
          </a:blip>
          <a:srcRect l="20385" t="931" r="19605" b="44891"/>
          <a:stretch/>
        </p:blipFill>
        <p:spPr>
          <a:xfrm>
            <a:off x="731525" y="1077425"/>
            <a:ext cx="2542024" cy="1634600"/>
          </a:xfrm>
          <a:prstGeom prst="rect">
            <a:avLst/>
          </a:prstGeom>
          <a:noFill/>
          <a:ln w="19050" cap="flat" cmpd="sng">
            <a:solidFill>
              <a:schemeClr val="dk1"/>
            </a:solidFill>
            <a:prstDash val="solid"/>
            <a:round/>
            <a:headEnd type="none" w="sm" len="sm"/>
            <a:tailEnd type="none" w="sm" len="sm"/>
          </a:ln>
        </p:spPr>
      </p:pic>
      <p:pic>
        <p:nvPicPr>
          <p:cNvPr id="2" name="Image 1">
            <a:extLst>
              <a:ext uri="{FF2B5EF4-FFF2-40B4-BE49-F238E27FC236}">
                <a16:creationId xmlns:a16="http://schemas.microsoft.com/office/drawing/2014/main" id="{36248D54-B33F-0036-96AF-F06303178B6C}"/>
              </a:ext>
            </a:extLst>
          </p:cNvPr>
          <p:cNvPicPr>
            <a:picLocks noChangeAspect="1"/>
          </p:cNvPicPr>
          <p:nvPr/>
        </p:nvPicPr>
        <p:blipFill>
          <a:blip r:embed="rId4"/>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2C813434-A7B4-6D44-2CE6-2475A1AE5CE1}"/>
              </a:ext>
            </a:extLst>
          </p:cNvPr>
          <p:cNvPicPr>
            <a:picLocks noChangeAspect="1"/>
          </p:cNvPicPr>
          <p:nvPr/>
        </p:nvPicPr>
        <p:blipFill>
          <a:blip r:embed="rId5"/>
          <a:srcRect t="22421" b="37816"/>
          <a:stretch/>
        </p:blipFill>
        <p:spPr>
          <a:xfrm>
            <a:off x="0" y="4658700"/>
            <a:ext cx="9144000" cy="484800"/>
          </a:xfrm>
          <a:prstGeom prst="rect">
            <a:avLst/>
          </a:prstGeom>
        </p:spPr>
      </p:pic>
      <p:pic>
        <p:nvPicPr>
          <p:cNvPr id="4" name="Image 3">
            <a:extLst>
              <a:ext uri="{FF2B5EF4-FFF2-40B4-BE49-F238E27FC236}">
                <a16:creationId xmlns:a16="http://schemas.microsoft.com/office/drawing/2014/main" id="{101090FC-FFB4-58B6-9555-DA29339FA544}"/>
              </a:ext>
            </a:extLst>
          </p:cNvPr>
          <p:cNvPicPr>
            <a:picLocks noChangeAspect="1"/>
          </p:cNvPicPr>
          <p:nvPr/>
        </p:nvPicPr>
        <p:blipFill>
          <a:blip r:embed="rId6"/>
          <a:stretch>
            <a:fillRect/>
          </a:stretch>
        </p:blipFill>
        <p:spPr>
          <a:xfrm>
            <a:off x="8541069" y="4864100"/>
            <a:ext cx="590232" cy="2603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6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Taille de nos équipes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01" name="Google Shape;1301;p61"/>
          <p:cNvSpPr/>
          <p:nvPr/>
        </p:nvSpPr>
        <p:spPr>
          <a:xfrm>
            <a:off x="1065762" y="1144020"/>
            <a:ext cx="3402600" cy="3404100"/>
          </a:xfrm>
          <a:prstGeom prst="ellipse">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2" name="Google Shape;1302;p61"/>
          <p:cNvSpPr/>
          <p:nvPr/>
        </p:nvSpPr>
        <p:spPr>
          <a:xfrm>
            <a:off x="1348662" y="1635163"/>
            <a:ext cx="2836800" cy="2836800"/>
          </a:xfrm>
          <a:prstGeom prst="ellipse">
            <a:avLst/>
          </a:prstGeom>
          <a:solidFill>
            <a:srgbClr val="F9F7F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3" name="Google Shape;1303;p61"/>
          <p:cNvSpPr/>
          <p:nvPr/>
        </p:nvSpPr>
        <p:spPr>
          <a:xfrm>
            <a:off x="1632312" y="2126306"/>
            <a:ext cx="2269500" cy="2269500"/>
          </a:xfrm>
          <a:prstGeom prst="ellipse">
            <a:avLst/>
          </a:prstGeom>
          <a:solidFill>
            <a:srgbClr val="EAB64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4" name="Google Shape;1304;p61"/>
          <p:cNvSpPr txBox="1"/>
          <p:nvPr/>
        </p:nvSpPr>
        <p:spPr>
          <a:xfrm>
            <a:off x="5335038" y="1668180"/>
            <a:ext cx="2743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Venus has a beautiful name and is the second planet from the Sun</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5" name="Google Shape;1305;p61"/>
          <p:cNvSpPr txBox="1"/>
          <p:nvPr/>
        </p:nvSpPr>
        <p:spPr>
          <a:xfrm>
            <a:off x="5335038" y="3832257"/>
            <a:ext cx="2743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Neptune is the farthest from the Sun. It’s also the fourth-largest planet</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6" name="Google Shape;1306;p61"/>
          <p:cNvSpPr txBox="1"/>
          <p:nvPr/>
        </p:nvSpPr>
        <p:spPr>
          <a:xfrm>
            <a:off x="5335038" y="2750221"/>
            <a:ext cx="2743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Jupiter is a gas giant and the biggest planet in the Solar System</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07" name="Google Shape;1307;p61"/>
          <p:cNvSpPr txBox="1"/>
          <p:nvPr/>
        </p:nvSpPr>
        <p:spPr>
          <a:xfrm>
            <a:off x="5335037" y="1287183"/>
            <a:ext cx="3095687"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Equipiers de direction</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08" name="Google Shape;1308;p61"/>
          <p:cNvSpPr txBox="1"/>
          <p:nvPr/>
        </p:nvSpPr>
        <p:spPr>
          <a:xfrm>
            <a:off x="5335038" y="3451267"/>
            <a:ext cx="2743200"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Chefs cheftaines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09" name="Google Shape;1309;p61"/>
          <p:cNvSpPr txBox="1"/>
          <p:nvPr/>
        </p:nvSpPr>
        <p:spPr>
          <a:xfrm>
            <a:off x="5335038" y="2369227"/>
            <a:ext cx="2743200" cy="457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Equipiers admin</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10" name="Google Shape;1310;p61"/>
          <p:cNvSpPr txBox="1"/>
          <p:nvPr/>
        </p:nvSpPr>
        <p:spPr>
          <a:xfrm>
            <a:off x="2146212" y="1163574"/>
            <a:ext cx="12417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Dir</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11" name="Google Shape;1311;p61"/>
          <p:cNvSpPr txBox="1"/>
          <p:nvPr/>
        </p:nvSpPr>
        <p:spPr>
          <a:xfrm>
            <a:off x="2016684" y="2955056"/>
            <a:ext cx="1500755"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Chefs cheftaines</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12" name="Google Shape;1312;p61"/>
          <p:cNvSpPr txBox="1"/>
          <p:nvPr/>
        </p:nvSpPr>
        <p:spPr>
          <a:xfrm>
            <a:off x="2146212" y="1666494"/>
            <a:ext cx="1241700" cy="457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rPr>
              <a:t>Admin</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cxnSp>
        <p:nvCxnSpPr>
          <p:cNvPr id="1313" name="Google Shape;1313;p61"/>
          <p:cNvCxnSpPr>
            <a:cxnSpLocks/>
            <a:stCxn id="1301" idx="7"/>
            <a:endCxn id="1307" idx="1"/>
          </p:cNvCxnSpPr>
          <p:nvPr/>
        </p:nvCxnSpPr>
        <p:spPr>
          <a:xfrm rot="5400000" flipH="1" flipV="1">
            <a:off x="4589172" y="896674"/>
            <a:ext cx="126756" cy="1364974"/>
          </a:xfrm>
          <a:prstGeom prst="bentConnector4">
            <a:avLst>
              <a:gd name="adj1" fmla="val 180346"/>
              <a:gd name="adj2" fmla="val 68253"/>
            </a:avLst>
          </a:prstGeom>
          <a:noFill/>
          <a:ln w="19050" cap="flat" cmpd="sng">
            <a:solidFill>
              <a:schemeClr val="dk1"/>
            </a:solidFill>
            <a:prstDash val="solid"/>
            <a:round/>
            <a:headEnd type="none" w="med" len="med"/>
            <a:tailEnd type="none" w="med" len="med"/>
          </a:ln>
        </p:spPr>
      </p:cxnSp>
      <p:cxnSp>
        <p:nvCxnSpPr>
          <p:cNvPr id="1314" name="Google Shape;1314;p61"/>
          <p:cNvCxnSpPr>
            <a:stCxn id="1302" idx="6"/>
            <a:endCxn id="1309" idx="1"/>
          </p:cNvCxnSpPr>
          <p:nvPr/>
        </p:nvCxnSpPr>
        <p:spPr>
          <a:xfrm rot="10800000" flipH="1">
            <a:off x="4185462" y="2597863"/>
            <a:ext cx="1149600" cy="455700"/>
          </a:xfrm>
          <a:prstGeom prst="bentConnector3">
            <a:avLst>
              <a:gd name="adj1" fmla="val 49999"/>
            </a:avLst>
          </a:prstGeom>
          <a:noFill/>
          <a:ln w="19050" cap="flat" cmpd="sng">
            <a:solidFill>
              <a:schemeClr val="dk1"/>
            </a:solidFill>
            <a:prstDash val="solid"/>
            <a:round/>
            <a:headEnd type="none" w="med" len="med"/>
            <a:tailEnd type="none" w="med" len="med"/>
          </a:ln>
        </p:spPr>
      </p:cxnSp>
      <p:cxnSp>
        <p:nvCxnSpPr>
          <p:cNvPr id="1315" name="Google Shape;1315;p61"/>
          <p:cNvCxnSpPr>
            <a:cxnSpLocks/>
            <a:stCxn id="1303" idx="5"/>
            <a:endCxn id="1308" idx="1"/>
          </p:cNvCxnSpPr>
          <p:nvPr/>
        </p:nvCxnSpPr>
        <p:spPr>
          <a:xfrm rot="-5400000">
            <a:off x="4260352" y="2988845"/>
            <a:ext cx="383700" cy="1765500"/>
          </a:xfrm>
          <a:prstGeom prst="bentConnector4">
            <a:avLst>
              <a:gd name="adj1" fmla="val -8035"/>
              <a:gd name="adj2" fmla="val 59415"/>
            </a:avLst>
          </a:prstGeom>
          <a:noFill/>
          <a:ln w="19050" cap="flat" cmpd="sng">
            <a:solidFill>
              <a:schemeClr val="dk1"/>
            </a:solidFill>
            <a:prstDash val="solid"/>
            <a:round/>
            <a:headEnd type="none" w="med" len="med"/>
            <a:tailEnd type="none" w="med" len="med"/>
          </a:ln>
        </p:spPr>
      </p:cxnSp>
      <p:pic>
        <p:nvPicPr>
          <p:cNvPr id="3" name="Image 2">
            <a:extLst>
              <a:ext uri="{FF2B5EF4-FFF2-40B4-BE49-F238E27FC236}">
                <a16:creationId xmlns:a16="http://schemas.microsoft.com/office/drawing/2014/main" id="{F199B4DC-3A27-42CB-E5D3-BF66B5C22647}"/>
              </a:ext>
            </a:extLst>
          </p:cNvPr>
          <p:cNvPicPr>
            <a:picLocks noChangeAspect="1"/>
          </p:cNvPicPr>
          <p:nvPr/>
        </p:nvPicPr>
        <p:blipFill>
          <a:blip r:embed="rId3"/>
          <a:srcRect t="69696"/>
          <a:stretch/>
        </p:blipFill>
        <p:spPr>
          <a:xfrm>
            <a:off x="0" y="0"/>
            <a:ext cx="9144000" cy="369466"/>
          </a:xfrm>
          <a:prstGeom prst="rect">
            <a:avLst/>
          </a:prstGeom>
        </p:spPr>
      </p:pic>
      <p:pic>
        <p:nvPicPr>
          <p:cNvPr id="4" name="Image 3">
            <a:extLst>
              <a:ext uri="{FF2B5EF4-FFF2-40B4-BE49-F238E27FC236}">
                <a16:creationId xmlns:a16="http://schemas.microsoft.com/office/drawing/2014/main" id="{ABE783D8-F62B-C1DD-410A-2C56E5F97A30}"/>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6" name="Image 5">
            <a:extLst>
              <a:ext uri="{FF2B5EF4-FFF2-40B4-BE49-F238E27FC236}">
                <a16:creationId xmlns:a16="http://schemas.microsoft.com/office/drawing/2014/main" id="{9ED5A517-FEAD-6578-553F-168FA42DB884}"/>
              </a:ext>
            </a:extLst>
          </p:cNvPr>
          <p:cNvPicPr>
            <a:picLocks noChangeAspect="1"/>
          </p:cNvPicPr>
          <p:nvPr/>
        </p:nvPicPr>
        <p:blipFill>
          <a:blip r:embed="rId5"/>
          <a:stretch>
            <a:fillRect/>
          </a:stretch>
        </p:blipFill>
        <p:spPr>
          <a:xfrm>
            <a:off x="-102299" y="-59957"/>
            <a:ext cx="1896025" cy="2631707"/>
          </a:xfrm>
          <a:prstGeom prst="rect">
            <a:avLst/>
          </a:prstGeom>
        </p:spPr>
      </p:pic>
      <p:pic>
        <p:nvPicPr>
          <p:cNvPr id="8" name="Image 7">
            <a:extLst>
              <a:ext uri="{FF2B5EF4-FFF2-40B4-BE49-F238E27FC236}">
                <a16:creationId xmlns:a16="http://schemas.microsoft.com/office/drawing/2014/main" id="{88A15744-628C-224E-03F2-4FDD35A44340}"/>
              </a:ext>
            </a:extLst>
          </p:cNvPr>
          <p:cNvPicPr>
            <a:picLocks noChangeAspect="1"/>
          </p:cNvPicPr>
          <p:nvPr/>
        </p:nvPicPr>
        <p:blipFill>
          <a:blip r:embed="rId6"/>
          <a:stretch>
            <a:fillRect/>
          </a:stretch>
        </p:blipFill>
        <p:spPr>
          <a:xfrm>
            <a:off x="7881162" y="2742953"/>
            <a:ext cx="1006365" cy="2400548"/>
          </a:xfrm>
          <a:prstGeom prst="rect">
            <a:avLst/>
          </a:prstGeom>
        </p:spPr>
      </p:pic>
      <p:pic>
        <p:nvPicPr>
          <p:cNvPr id="2" name="Image 1">
            <a:extLst>
              <a:ext uri="{FF2B5EF4-FFF2-40B4-BE49-F238E27FC236}">
                <a16:creationId xmlns:a16="http://schemas.microsoft.com/office/drawing/2014/main" id="{40F78A1E-3457-729F-D328-6C90602D09CC}"/>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6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Organigramme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21" name="Google Shape;1321;p62"/>
          <p:cNvSpPr txBox="1"/>
          <p:nvPr/>
        </p:nvSpPr>
        <p:spPr>
          <a:xfrm>
            <a:off x="787902" y="3883112"/>
            <a:ext cx="14631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Roles and responsibilities</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22" name="Google Shape;1322;p62"/>
          <p:cNvSpPr txBox="1"/>
          <p:nvPr/>
        </p:nvSpPr>
        <p:spPr>
          <a:xfrm>
            <a:off x="2825118" y="3883112"/>
            <a:ext cx="1460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Roles and responsibilities</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23" name="Google Shape;1323;p62"/>
          <p:cNvSpPr txBox="1"/>
          <p:nvPr/>
        </p:nvSpPr>
        <p:spPr>
          <a:xfrm>
            <a:off x="4855086" y="3883112"/>
            <a:ext cx="14607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Roles and responsibilities</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24" name="Google Shape;1324;p62"/>
          <p:cNvSpPr txBox="1"/>
          <p:nvPr/>
        </p:nvSpPr>
        <p:spPr>
          <a:xfrm>
            <a:off x="6892998" y="3883112"/>
            <a:ext cx="14631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rPr>
              <a:t>Roles and responsibilities</a:t>
            </a:r>
            <a:endParaRPr sz="1200">
              <a:solidFill>
                <a:schemeClr val="dk1"/>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325" name="Google Shape;1325;p62"/>
          <p:cNvSpPr txBox="1"/>
          <p:nvPr/>
        </p:nvSpPr>
        <p:spPr>
          <a:xfrm>
            <a:off x="3657602" y="1236328"/>
            <a:ext cx="1828800" cy="502800"/>
          </a:xfrm>
          <a:prstGeom prst="rect">
            <a:avLst/>
          </a:prstGeom>
          <a:noFill/>
          <a:ln w="19050" cap="flat" cmpd="sng">
            <a:solidFill>
              <a:srgbClr val="EAB6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rPr>
              <a:t>Project</a:t>
            </a:r>
            <a:endParaRPr sz="2000" dirty="0">
              <a:solidFill>
                <a:srgbClr val="EAB642"/>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26" name="Google Shape;1326;p62"/>
          <p:cNvSpPr txBox="1"/>
          <p:nvPr/>
        </p:nvSpPr>
        <p:spPr>
          <a:xfrm>
            <a:off x="4858249" y="3003153"/>
            <a:ext cx="1460700" cy="5028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rPr>
              <a:t>Team C</a:t>
            </a:r>
            <a:endParaRPr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27" name="Google Shape;1327;p62"/>
          <p:cNvSpPr txBox="1"/>
          <p:nvPr/>
        </p:nvSpPr>
        <p:spPr>
          <a:xfrm>
            <a:off x="2825055" y="3003153"/>
            <a:ext cx="1460700" cy="5028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rPr>
              <a:t>Team B</a:t>
            </a:r>
            <a:endParaRPr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28" name="Google Shape;1328;p62"/>
          <p:cNvSpPr txBox="1"/>
          <p:nvPr/>
        </p:nvSpPr>
        <p:spPr>
          <a:xfrm>
            <a:off x="6891442" y="3003153"/>
            <a:ext cx="1463100" cy="5028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rPr>
              <a:t>Team D</a:t>
            </a:r>
            <a:endParaRPr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29" name="Google Shape;1329;p62"/>
          <p:cNvSpPr txBox="1"/>
          <p:nvPr/>
        </p:nvSpPr>
        <p:spPr>
          <a:xfrm>
            <a:off x="2568752" y="2119741"/>
            <a:ext cx="4006500" cy="502800"/>
          </a:xfrm>
          <a:prstGeom prst="rect">
            <a:avLst/>
          </a:prstGeom>
          <a:noFill/>
          <a:ln w="19050" cap="flat" cmpd="sng">
            <a:solidFill>
              <a:srgbClr val="1666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16663A"/>
                </a:solidFill>
                <a:latin typeface="Open sans" panose="020B0606030504020204" pitchFamily="34" charset="0"/>
                <a:ea typeface="Open sans" panose="020B0606030504020204" pitchFamily="34" charset="0"/>
                <a:cs typeface="Open sans" panose="020B0606030504020204" pitchFamily="34" charset="0"/>
                <a:sym typeface="DM Sans Medium"/>
              </a:rPr>
              <a:t>Resource Requirements</a:t>
            </a:r>
            <a:endParaRPr sz="2000" dirty="0">
              <a:solidFill>
                <a:srgbClr val="16663A"/>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sp>
        <p:nvSpPr>
          <p:cNvPr id="1330" name="Google Shape;1330;p62"/>
          <p:cNvSpPr txBox="1"/>
          <p:nvPr/>
        </p:nvSpPr>
        <p:spPr>
          <a:xfrm>
            <a:off x="789462" y="3003153"/>
            <a:ext cx="1463100" cy="5028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rPr>
              <a:t>Team A</a:t>
            </a:r>
            <a:endParaRPr sz="2000" dirty="0">
              <a:solidFill>
                <a:srgbClr val="19355E"/>
              </a:solidFill>
              <a:latin typeface="Open sans" panose="020B0606030504020204" pitchFamily="34" charset="0"/>
              <a:ea typeface="Open sans" panose="020B0606030504020204" pitchFamily="34" charset="0"/>
              <a:cs typeface="Open sans" panose="020B0606030504020204" pitchFamily="34" charset="0"/>
              <a:sym typeface="DM Sans Medium"/>
            </a:endParaRPr>
          </a:p>
        </p:txBody>
      </p:sp>
      <p:cxnSp>
        <p:nvCxnSpPr>
          <p:cNvPr id="1331" name="Google Shape;1331;p62"/>
          <p:cNvCxnSpPr>
            <a:stCxn id="1325" idx="2"/>
            <a:endCxn id="1329" idx="0"/>
          </p:cNvCxnSpPr>
          <p:nvPr/>
        </p:nvCxnSpPr>
        <p:spPr>
          <a:xfrm rot="-5400000" flipH="1">
            <a:off x="4381952" y="1929178"/>
            <a:ext cx="380700" cy="600"/>
          </a:xfrm>
          <a:prstGeom prst="bentConnector3">
            <a:avLst>
              <a:gd name="adj1" fmla="val 49989"/>
            </a:avLst>
          </a:prstGeom>
          <a:noFill/>
          <a:ln w="19050" cap="flat" cmpd="sng">
            <a:solidFill>
              <a:schemeClr val="dk1"/>
            </a:solidFill>
            <a:prstDash val="solid"/>
            <a:round/>
            <a:headEnd type="none" w="med" len="med"/>
            <a:tailEnd type="none" w="med" len="med"/>
          </a:ln>
        </p:spPr>
      </p:cxnSp>
      <p:cxnSp>
        <p:nvCxnSpPr>
          <p:cNvPr id="1332" name="Google Shape;1332;p62"/>
          <p:cNvCxnSpPr>
            <a:stCxn id="1327" idx="1"/>
            <a:endCxn id="1330" idx="3"/>
          </p:cNvCxnSpPr>
          <p:nvPr/>
        </p:nvCxnSpPr>
        <p:spPr>
          <a:xfrm flipH="1">
            <a:off x="2252655" y="3254553"/>
            <a:ext cx="572400" cy="600"/>
          </a:xfrm>
          <a:prstGeom prst="bentConnector3">
            <a:avLst>
              <a:gd name="adj1" fmla="val 50008"/>
            </a:avLst>
          </a:prstGeom>
          <a:noFill/>
          <a:ln w="19050" cap="flat" cmpd="sng">
            <a:solidFill>
              <a:schemeClr val="dk1"/>
            </a:solidFill>
            <a:prstDash val="solid"/>
            <a:round/>
            <a:headEnd type="none" w="med" len="med"/>
            <a:tailEnd type="none" w="med" len="med"/>
          </a:ln>
        </p:spPr>
      </p:cxnSp>
      <p:cxnSp>
        <p:nvCxnSpPr>
          <p:cNvPr id="1333" name="Google Shape;1333;p62"/>
          <p:cNvCxnSpPr>
            <a:stCxn id="1326" idx="3"/>
            <a:endCxn id="1328" idx="1"/>
          </p:cNvCxnSpPr>
          <p:nvPr/>
        </p:nvCxnSpPr>
        <p:spPr>
          <a:xfrm>
            <a:off x="6318949" y="3254553"/>
            <a:ext cx="572400" cy="600"/>
          </a:xfrm>
          <a:prstGeom prst="bentConnector3">
            <a:avLst>
              <a:gd name="adj1" fmla="val 50008"/>
            </a:avLst>
          </a:prstGeom>
          <a:noFill/>
          <a:ln w="19050" cap="flat" cmpd="sng">
            <a:solidFill>
              <a:schemeClr val="dk1"/>
            </a:solidFill>
            <a:prstDash val="solid"/>
            <a:round/>
            <a:headEnd type="none" w="med" len="med"/>
            <a:tailEnd type="none" w="med" len="med"/>
          </a:ln>
        </p:spPr>
      </p:cxnSp>
      <p:cxnSp>
        <p:nvCxnSpPr>
          <p:cNvPr id="1334" name="Google Shape;1334;p62"/>
          <p:cNvCxnSpPr>
            <a:stCxn id="1329" idx="2"/>
            <a:endCxn id="1327" idx="3"/>
          </p:cNvCxnSpPr>
          <p:nvPr/>
        </p:nvCxnSpPr>
        <p:spPr>
          <a:xfrm rot="5400000">
            <a:off x="4112852" y="2795491"/>
            <a:ext cx="632100" cy="286200"/>
          </a:xfrm>
          <a:prstGeom prst="bentConnector2">
            <a:avLst/>
          </a:prstGeom>
          <a:noFill/>
          <a:ln w="19050" cap="flat" cmpd="sng">
            <a:solidFill>
              <a:schemeClr val="dk1"/>
            </a:solidFill>
            <a:prstDash val="solid"/>
            <a:round/>
            <a:headEnd type="none" w="med" len="med"/>
            <a:tailEnd type="none" w="med" len="med"/>
          </a:ln>
        </p:spPr>
      </p:cxnSp>
      <p:cxnSp>
        <p:nvCxnSpPr>
          <p:cNvPr id="1335" name="Google Shape;1335;p62"/>
          <p:cNvCxnSpPr>
            <a:stCxn id="1329" idx="2"/>
            <a:endCxn id="1326" idx="1"/>
          </p:cNvCxnSpPr>
          <p:nvPr/>
        </p:nvCxnSpPr>
        <p:spPr>
          <a:xfrm rot="-5400000" flipH="1">
            <a:off x="4399052" y="2795491"/>
            <a:ext cx="632100" cy="286200"/>
          </a:xfrm>
          <a:prstGeom prst="bentConnector2">
            <a:avLst/>
          </a:prstGeom>
          <a:noFill/>
          <a:ln w="19050" cap="flat" cmpd="sng">
            <a:solidFill>
              <a:schemeClr val="dk1"/>
            </a:solidFill>
            <a:prstDash val="solid"/>
            <a:round/>
            <a:headEnd type="none" w="med" len="med"/>
            <a:tailEnd type="none" w="med" len="med"/>
          </a:ln>
        </p:spPr>
      </p:cxnSp>
      <p:cxnSp>
        <p:nvCxnSpPr>
          <p:cNvPr id="1336" name="Google Shape;1336;p62"/>
          <p:cNvCxnSpPr>
            <a:stCxn id="1330" idx="2"/>
            <a:endCxn id="1321" idx="0"/>
          </p:cNvCxnSpPr>
          <p:nvPr/>
        </p:nvCxnSpPr>
        <p:spPr>
          <a:xfrm flipH="1">
            <a:off x="1519512" y="3505953"/>
            <a:ext cx="1500" cy="377100"/>
          </a:xfrm>
          <a:prstGeom prst="straightConnector1">
            <a:avLst/>
          </a:prstGeom>
          <a:noFill/>
          <a:ln w="19050" cap="flat" cmpd="sng">
            <a:solidFill>
              <a:schemeClr val="dk1"/>
            </a:solidFill>
            <a:prstDash val="solid"/>
            <a:round/>
            <a:headEnd type="none" w="med" len="med"/>
            <a:tailEnd type="triangle" w="med" len="med"/>
          </a:ln>
        </p:spPr>
      </p:cxnSp>
      <p:cxnSp>
        <p:nvCxnSpPr>
          <p:cNvPr id="1337" name="Google Shape;1337;p62"/>
          <p:cNvCxnSpPr>
            <a:stCxn id="1327" idx="2"/>
            <a:endCxn id="1322" idx="0"/>
          </p:cNvCxnSpPr>
          <p:nvPr/>
        </p:nvCxnSpPr>
        <p:spPr>
          <a:xfrm>
            <a:off x="3555405" y="3505953"/>
            <a:ext cx="0" cy="377100"/>
          </a:xfrm>
          <a:prstGeom prst="straightConnector1">
            <a:avLst/>
          </a:prstGeom>
          <a:noFill/>
          <a:ln w="19050" cap="flat" cmpd="sng">
            <a:solidFill>
              <a:schemeClr val="dk1"/>
            </a:solidFill>
            <a:prstDash val="solid"/>
            <a:round/>
            <a:headEnd type="none" w="med" len="med"/>
            <a:tailEnd type="triangle" w="med" len="med"/>
          </a:ln>
        </p:spPr>
      </p:cxnSp>
      <p:cxnSp>
        <p:nvCxnSpPr>
          <p:cNvPr id="1338" name="Google Shape;1338;p62"/>
          <p:cNvCxnSpPr>
            <a:stCxn id="1326" idx="2"/>
            <a:endCxn id="1323" idx="0"/>
          </p:cNvCxnSpPr>
          <p:nvPr/>
        </p:nvCxnSpPr>
        <p:spPr>
          <a:xfrm flipH="1">
            <a:off x="5585299" y="3505953"/>
            <a:ext cx="3300" cy="377100"/>
          </a:xfrm>
          <a:prstGeom prst="straightConnector1">
            <a:avLst/>
          </a:prstGeom>
          <a:noFill/>
          <a:ln w="19050" cap="flat" cmpd="sng">
            <a:solidFill>
              <a:schemeClr val="dk1"/>
            </a:solidFill>
            <a:prstDash val="solid"/>
            <a:round/>
            <a:headEnd type="none" w="med" len="med"/>
            <a:tailEnd type="triangle" w="med" len="med"/>
          </a:ln>
        </p:spPr>
      </p:cxnSp>
      <p:cxnSp>
        <p:nvCxnSpPr>
          <p:cNvPr id="1339" name="Google Shape;1339;p62"/>
          <p:cNvCxnSpPr>
            <a:stCxn id="1328" idx="2"/>
            <a:endCxn id="1324" idx="0"/>
          </p:cNvCxnSpPr>
          <p:nvPr/>
        </p:nvCxnSpPr>
        <p:spPr>
          <a:xfrm>
            <a:off x="7622992" y="3505953"/>
            <a:ext cx="1500" cy="377100"/>
          </a:xfrm>
          <a:prstGeom prst="straightConnector1">
            <a:avLst/>
          </a:prstGeom>
          <a:noFill/>
          <a:ln w="19050" cap="flat" cmpd="sng">
            <a:solidFill>
              <a:schemeClr val="dk1"/>
            </a:solidFill>
            <a:prstDash val="solid"/>
            <a:round/>
            <a:headEnd type="none" w="med" len="med"/>
            <a:tailEnd type="triangle" w="med" len="med"/>
          </a:ln>
        </p:spPr>
      </p:cxnSp>
      <p:pic>
        <p:nvPicPr>
          <p:cNvPr id="2" name="Image 1">
            <a:extLst>
              <a:ext uri="{FF2B5EF4-FFF2-40B4-BE49-F238E27FC236}">
                <a16:creationId xmlns:a16="http://schemas.microsoft.com/office/drawing/2014/main" id="{A5FF5174-23B5-96B7-8BCD-C01A331600E1}"/>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902AE99B-C65A-92BA-BBD4-744CC0C79843}"/>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17341D93-DCCD-45D3-388F-4C059A53BA38}"/>
              </a:ext>
            </a:extLst>
          </p:cNvPr>
          <p:cNvPicPr>
            <a:picLocks noChangeAspect="1"/>
          </p:cNvPicPr>
          <p:nvPr/>
        </p:nvPicPr>
        <p:blipFill>
          <a:blip r:embed="rId5"/>
          <a:stretch>
            <a:fillRect/>
          </a:stretch>
        </p:blipFill>
        <p:spPr>
          <a:xfrm>
            <a:off x="7761475" y="4245119"/>
            <a:ext cx="868612" cy="868612"/>
          </a:xfrm>
          <a:prstGeom prst="rect">
            <a:avLst/>
          </a:prstGeom>
        </p:spPr>
      </p:pic>
      <p:pic>
        <p:nvPicPr>
          <p:cNvPr id="7" name="Image 6">
            <a:extLst>
              <a:ext uri="{FF2B5EF4-FFF2-40B4-BE49-F238E27FC236}">
                <a16:creationId xmlns:a16="http://schemas.microsoft.com/office/drawing/2014/main" id="{745ACF13-A0A6-F92B-1A02-89AA70ED4F84}"/>
              </a:ext>
            </a:extLst>
          </p:cNvPr>
          <p:cNvPicPr>
            <a:picLocks noChangeAspect="1"/>
          </p:cNvPicPr>
          <p:nvPr/>
        </p:nvPicPr>
        <p:blipFill>
          <a:blip r:embed="rId6"/>
          <a:stretch>
            <a:fillRect/>
          </a:stretch>
        </p:blipFill>
        <p:spPr>
          <a:xfrm rot="7512476">
            <a:off x="-90025" y="-29994"/>
            <a:ext cx="2196581" cy="2196581"/>
          </a:xfrm>
          <a:prstGeom prst="rect">
            <a:avLst/>
          </a:prstGeom>
        </p:spPr>
      </p:pic>
      <p:pic>
        <p:nvPicPr>
          <p:cNvPr id="4" name="Image 3">
            <a:extLst>
              <a:ext uri="{FF2B5EF4-FFF2-40B4-BE49-F238E27FC236}">
                <a16:creationId xmlns:a16="http://schemas.microsoft.com/office/drawing/2014/main" id="{0A3DE4C2-D064-57A8-893E-B0B11549DDE5}"/>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67"/>
          <p:cNvSpPr txBox="1">
            <a:spLocks noGrp="1"/>
          </p:cNvSpPr>
          <p:nvPr>
            <p:ph type="subTitle" idx="3"/>
          </p:nvPr>
        </p:nvSpPr>
        <p:spPr>
          <a:xfrm>
            <a:off x="5114478" y="3395082"/>
            <a:ext cx="21945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Noovo ITC Std Light" panose="02000506030000020004" pitchFamily="50" charset="0"/>
                <a:ea typeface="Open sans" panose="020B0606030504020204" pitchFamily="34" charset="0"/>
                <a:cs typeface="Open sans" panose="020B0606030504020204" pitchFamily="34" charset="0"/>
              </a:rPr>
              <a:t>Eliana</a:t>
            </a:r>
            <a:endParaRPr sz="3200" dirty="0">
              <a:latin typeface="Noovo ITC Std Light" panose="02000506030000020004" pitchFamily="50" charset="0"/>
              <a:ea typeface="Open sans" panose="020B0606030504020204" pitchFamily="34" charset="0"/>
              <a:cs typeface="Open sans" panose="020B0606030504020204" pitchFamily="34" charset="0"/>
            </a:endParaRPr>
          </a:p>
        </p:txBody>
      </p:sp>
      <p:sp>
        <p:nvSpPr>
          <p:cNvPr id="1384" name="Google Shape;1384;p67"/>
          <p:cNvSpPr txBox="1">
            <a:spLocks noGrp="1"/>
          </p:cNvSpPr>
          <p:nvPr>
            <p:ph type="subTitle" idx="4"/>
          </p:nvPr>
        </p:nvSpPr>
        <p:spPr>
          <a:xfrm>
            <a:off x="1835022" y="3344142"/>
            <a:ext cx="21945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latin typeface="Noovo ITC Std Light" panose="02000506030000020004" pitchFamily="50" charset="0"/>
                <a:ea typeface="Open sans" panose="020B0606030504020204" pitchFamily="34" charset="0"/>
                <a:cs typeface="Open sans" panose="020B0606030504020204" pitchFamily="34" charset="0"/>
              </a:rPr>
              <a:t>Robert</a:t>
            </a:r>
            <a:endParaRPr dirty="0">
              <a:latin typeface="Noovo ITC Std Light" panose="02000506030000020004" pitchFamily="50" charset="0"/>
              <a:ea typeface="Open sans" panose="020B0606030504020204" pitchFamily="34" charset="0"/>
              <a:cs typeface="Open sans" panose="020B0606030504020204" pitchFamily="34" charset="0"/>
            </a:endParaRPr>
          </a:p>
        </p:txBody>
      </p:sp>
      <p:sp>
        <p:nvSpPr>
          <p:cNvPr id="1386" name="Google Shape;1386;p6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Les présentateurs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387" name="Google Shape;1387;p67"/>
          <p:cNvSpPr txBox="1">
            <a:spLocks noGrp="1"/>
          </p:cNvSpPr>
          <p:nvPr>
            <p:ph type="subTitle" idx="1"/>
          </p:nvPr>
        </p:nvSpPr>
        <p:spPr>
          <a:xfrm>
            <a:off x="5114478" y="3623682"/>
            <a:ext cx="2194500" cy="572700"/>
          </a:xfrm>
          <a:prstGeom prst="rect">
            <a:avLst/>
          </a:prstGeom>
        </p:spPr>
        <p:txBody>
          <a:bodyPr spcFirstLastPara="1" wrap="square" lIns="91425" tIns="91425" rIns="91425" bIns="91425" anchor="t" anchorCtr="0">
            <a:noAutofit/>
          </a:bodyPr>
          <a:lstStyle/>
          <a:p>
            <a:pPr marL="0" indent="0"/>
            <a:r>
              <a:rPr lang="fr-FR" dirty="0">
                <a:latin typeface="Open sans" panose="020B0606030504020204" pitchFamily="34" charset="0"/>
                <a:ea typeface="Open sans" panose="020B0606030504020204" pitchFamily="34" charset="0"/>
                <a:cs typeface="Open sans" panose="020B0606030504020204" pitchFamily="34" charset="0"/>
              </a:rPr>
              <a:t>Quelques </a:t>
            </a:r>
            <a:r>
              <a:rPr lang="fr-FR" b="1" dirty="0">
                <a:latin typeface="Open sans" panose="020B0606030504020204" pitchFamily="34" charset="0"/>
                <a:ea typeface="Open sans" panose="020B0606030504020204" pitchFamily="34" charset="0"/>
                <a:cs typeface="Open sans" panose="020B0606030504020204" pitchFamily="34" charset="0"/>
              </a:rPr>
              <a:t>i</a:t>
            </a:r>
            <a:r>
              <a:rPr lang="fr-FR" dirty="0">
                <a:latin typeface="Open sans" panose="020B0606030504020204" pitchFamily="34" charset="0"/>
                <a:ea typeface="Open sans" panose="020B0606030504020204" pitchFamily="34" charset="0"/>
                <a:cs typeface="Open sans" panose="020B0606030504020204" pitchFamily="34" charset="0"/>
              </a:rPr>
              <a:t>nfos supplémentaires</a:t>
            </a:r>
          </a:p>
        </p:txBody>
      </p:sp>
      <p:sp>
        <p:nvSpPr>
          <p:cNvPr id="1388" name="Google Shape;1388;p67"/>
          <p:cNvSpPr txBox="1">
            <a:spLocks noGrp="1"/>
          </p:cNvSpPr>
          <p:nvPr>
            <p:ph type="subTitle" idx="2"/>
          </p:nvPr>
        </p:nvSpPr>
        <p:spPr>
          <a:xfrm>
            <a:off x="1835022" y="3623682"/>
            <a:ext cx="2194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Quelques infos supplémentaires</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F900C5D1-2C98-92A9-F393-520E0B76D705}"/>
              </a:ext>
            </a:extLst>
          </p:cNvPr>
          <p:cNvPicPr>
            <a:picLocks noChangeAspect="1"/>
          </p:cNvPicPr>
          <p:nvPr/>
        </p:nvPicPr>
        <p:blipFill>
          <a:blip r:embed="rId3"/>
          <a:srcRect t="69696"/>
          <a:stretch/>
        </p:blipFill>
        <p:spPr>
          <a:xfrm>
            <a:off x="0" y="0"/>
            <a:ext cx="9144000" cy="369466"/>
          </a:xfrm>
          <a:prstGeom prst="rect">
            <a:avLst/>
          </a:prstGeom>
        </p:spPr>
      </p:pic>
      <p:pic>
        <p:nvPicPr>
          <p:cNvPr id="4" name="Image 3">
            <a:extLst>
              <a:ext uri="{FF2B5EF4-FFF2-40B4-BE49-F238E27FC236}">
                <a16:creationId xmlns:a16="http://schemas.microsoft.com/office/drawing/2014/main" id="{141ED9EC-7CFE-8EA0-31A9-8D74A1FC7F08}"/>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7" name="Image 6">
            <a:extLst>
              <a:ext uri="{FF2B5EF4-FFF2-40B4-BE49-F238E27FC236}">
                <a16:creationId xmlns:a16="http://schemas.microsoft.com/office/drawing/2014/main" id="{3DE2515D-61E9-9E28-D15F-C88FC0D813FF}"/>
              </a:ext>
            </a:extLst>
          </p:cNvPr>
          <p:cNvPicPr>
            <a:picLocks noChangeAspect="1"/>
          </p:cNvPicPr>
          <p:nvPr/>
        </p:nvPicPr>
        <p:blipFill>
          <a:blip r:embed="rId5"/>
          <a:stretch>
            <a:fillRect/>
          </a:stretch>
        </p:blipFill>
        <p:spPr>
          <a:xfrm flipH="1">
            <a:off x="1981863" y="1398724"/>
            <a:ext cx="1900817" cy="1900817"/>
          </a:xfrm>
          <a:prstGeom prst="rect">
            <a:avLst/>
          </a:prstGeom>
        </p:spPr>
      </p:pic>
      <p:pic>
        <p:nvPicPr>
          <p:cNvPr id="9" name="Image 8">
            <a:extLst>
              <a:ext uri="{FF2B5EF4-FFF2-40B4-BE49-F238E27FC236}">
                <a16:creationId xmlns:a16="http://schemas.microsoft.com/office/drawing/2014/main" id="{15A736BC-56F4-9A62-EA26-3872C72548B9}"/>
              </a:ext>
            </a:extLst>
          </p:cNvPr>
          <p:cNvPicPr>
            <a:picLocks noChangeAspect="1"/>
          </p:cNvPicPr>
          <p:nvPr/>
        </p:nvPicPr>
        <p:blipFill>
          <a:blip r:embed="rId6"/>
          <a:stretch>
            <a:fillRect/>
          </a:stretch>
        </p:blipFill>
        <p:spPr>
          <a:xfrm>
            <a:off x="5318958" y="1354122"/>
            <a:ext cx="1990020" cy="1990020"/>
          </a:xfrm>
          <a:prstGeom prst="rect">
            <a:avLst/>
          </a:prstGeom>
        </p:spPr>
      </p:pic>
      <p:pic>
        <p:nvPicPr>
          <p:cNvPr id="13" name="Image 12">
            <a:extLst>
              <a:ext uri="{FF2B5EF4-FFF2-40B4-BE49-F238E27FC236}">
                <a16:creationId xmlns:a16="http://schemas.microsoft.com/office/drawing/2014/main" id="{FDCF3038-17D7-C36E-9B42-63B68A336C3F}"/>
              </a:ext>
            </a:extLst>
          </p:cNvPr>
          <p:cNvPicPr>
            <a:picLocks noChangeAspect="1"/>
          </p:cNvPicPr>
          <p:nvPr/>
        </p:nvPicPr>
        <p:blipFill>
          <a:blip r:embed="rId7"/>
          <a:stretch>
            <a:fillRect/>
          </a:stretch>
        </p:blipFill>
        <p:spPr>
          <a:xfrm>
            <a:off x="384101" y="369466"/>
            <a:ext cx="1209453" cy="1209453"/>
          </a:xfrm>
          <a:prstGeom prst="rect">
            <a:avLst/>
          </a:prstGeom>
        </p:spPr>
      </p:pic>
      <p:pic>
        <p:nvPicPr>
          <p:cNvPr id="3" name="Image 2">
            <a:extLst>
              <a:ext uri="{FF2B5EF4-FFF2-40B4-BE49-F238E27FC236}">
                <a16:creationId xmlns:a16="http://schemas.microsoft.com/office/drawing/2014/main" id="{7FFCAF52-17AD-50BE-D672-18B09C665C13}"/>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2">
          <a:extLst>
            <a:ext uri="{FF2B5EF4-FFF2-40B4-BE49-F238E27FC236}">
              <a16:creationId xmlns:a16="http://schemas.microsoft.com/office/drawing/2014/main" id="{0454CA41-17F2-EBDC-A082-02438FFF9BF8}"/>
            </a:ext>
          </a:extLst>
        </p:cNvPr>
        <p:cNvGrpSpPr/>
        <p:nvPr/>
      </p:nvGrpSpPr>
      <p:grpSpPr>
        <a:xfrm>
          <a:off x="0" y="0"/>
          <a:ext cx="0" cy="0"/>
          <a:chOff x="0" y="0"/>
          <a:chExt cx="0" cy="0"/>
        </a:xfrm>
      </p:grpSpPr>
      <p:sp>
        <p:nvSpPr>
          <p:cNvPr id="14" name="Google Shape;1394;p68">
            <a:extLst>
              <a:ext uri="{FF2B5EF4-FFF2-40B4-BE49-F238E27FC236}">
                <a16:creationId xmlns:a16="http://schemas.microsoft.com/office/drawing/2014/main" id="{3BB292C8-8DB3-DCC4-C22A-BE20F7D9939C}"/>
              </a:ext>
            </a:extLst>
          </p:cNvPr>
          <p:cNvSpPr txBox="1">
            <a:spLocks noGrp="1"/>
          </p:cNvSpPr>
          <p:nvPr>
            <p:ph type="title"/>
          </p:nvPr>
        </p:nvSpPr>
        <p:spPr>
          <a:xfrm>
            <a:off x="2347950" y="1154754"/>
            <a:ext cx="4448100" cy="105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latin typeface="Noovo ITC Std Light" panose="02000506030000020004" pitchFamily="50" charset="0"/>
                <a:ea typeface="Open sans" panose="020B0606030504020204" pitchFamily="34" charset="0"/>
                <a:cs typeface="Open sans" panose="020B0606030504020204" pitchFamily="34" charset="0"/>
              </a:rPr>
              <a:t>Merci !</a:t>
            </a:r>
            <a:endParaRPr sz="5400" dirty="0">
              <a:latin typeface="Noovo ITC Std Light" panose="02000506030000020004" pitchFamily="50" charset="0"/>
              <a:ea typeface="Open sans" panose="020B0606030504020204" pitchFamily="34" charset="0"/>
              <a:cs typeface="Open sans" panose="020B0606030504020204" pitchFamily="34" charset="0"/>
            </a:endParaRPr>
          </a:p>
        </p:txBody>
      </p:sp>
      <p:sp>
        <p:nvSpPr>
          <p:cNvPr id="15" name="Google Shape;1395;p68">
            <a:extLst>
              <a:ext uri="{FF2B5EF4-FFF2-40B4-BE49-F238E27FC236}">
                <a16:creationId xmlns:a16="http://schemas.microsoft.com/office/drawing/2014/main" id="{E21D2E07-3A57-147C-B370-83FB8EDFA609}"/>
              </a:ext>
            </a:extLst>
          </p:cNvPr>
          <p:cNvSpPr txBox="1">
            <a:spLocks noGrp="1"/>
          </p:cNvSpPr>
          <p:nvPr>
            <p:ph type="subTitle" idx="1"/>
          </p:nvPr>
        </p:nvSpPr>
        <p:spPr>
          <a:xfrm>
            <a:off x="2347950" y="1914515"/>
            <a:ext cx="4448100" cy="105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Open sans" panose="020B0606030504020204" pitchFamily="34" charset="0"/>
                <a:ea typeface="Open sans" panose="020B0606030504020204" pitchFamily="34" charset="0"/>
                <a:cs typeface="Open sans" panose="020B0606030504020204" pitchFamily="34" charset="0"/>
              </a:rPr>
              <a:t>Vous avez des questions ?</a:t>
            </a:r>
            <a:endParaRPr b="1" dirty="0">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monmail@edln.org</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+34 654 321 432</a:t>
            </a:r>
          </a:p>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siteweb.com</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1396;p68">
            <a:extLst>
              <a:ext uri="{FF2B5EF4-FFF2-40B4-BE49-F238E27FC236}">
                <a16:creationId xmlns:a16="http://schemas.microsoft.com/office/drawing/2014/main" id="{400B6E3B-E620-B183-DEEE-F584BBD2A4D1}"/>
              </a:ext>
            </a:extLst>
          </p:cNvPr>
          <p:cNvSpPr/>
          <p:nvPr/>
        </p:nvSpPr>
        <p:spPr>
          <a:xfrm>
            <a:off x="5177973" y="3262864"/>
            <a:ext cx="637500" cy="640200"/>
          </a:xfrm>
          <a:prstGeom prst="rect">
            <a:avLst/>
          </a:prstGeom>
          <a:noFill/>
          <a:ln w="19050" cap="flat" cmpd="sng">
            <a:solidFill>
              <a:srgbClr val="16663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 name="Google Shape;1397;p68">
            <a:extLst>
              <a:ext uri="{FF2B5EF4-FFF2-40B4-BE49-F238E27FC236}">
                <a16:creationId xmlns:a16="http://schemas.microsoft.com/office/drawing/2014/main" id="{A4F89889-CC1A-E0B3-DE7E-58E265F44A64}"/>
              </a:ext>
            </a:extLst>
          </p:cNvPr>
          <p:cNvSpPr/>
          <p:nvPr/>
        </p:nvSpPr>
        <p:spPr>
          <a:xfrm>
            <a:off x="4253300" y="3262864"/>
            <a:ext cx="637500" cy="640200"/>
          </a:xfrm>
          <a:prstGeom prst="rect">
            <a:avLst/>
          </a:prstGeom>
          <a:noFill/>
          <a:ln w="19050" cap="flat" cmpd="sng">
            <a:solidFill>
              <a:srgbClr val="BF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8" name="Google Shape;1398;p68">
            <a:extLst>
              <a:ext uri="{FF2B5EF4-FFF2-40B4-BE49-F238E27FC236}">
                <a16:creationId xmlns:a16="http://schemas.microsoft.com/office/drawing/2014/main" id="{519CB721-5A90-F77D-AB9F-AEDA6A8F2466}"/>
              </a:ext>
            </a:extLst>
          </p:cNvPr>
          <p:cNvSpPr/>
          <p:nvPr/>
        </p:nvSpPr>
        <p:spPr>
          <a:xfrm>
            <a:off x="3328627" y="3262864"/>
            <a:ext cx="637500" cy="6402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 name="Google Shape;1418;p68">
            <a:extLst>
              <a:ext uri="{FF2B5EF4-FFF2-40B4-BE49-F238E27FC236}">
                <a16:creationId xmlns:a16="http://schemas.microsoft.com/office/drawing/2014/main" id="{845370AC-E753-783F-FBD2-8FAB02AC3F44}"/>
              </a:ext>
            </a:extLst>
          </p:cNvPr>
          <p:cNvSpPr/>
          <p:nvPr/>
        </p:nvSpPr>
        <p:spPr>
          <a:xfrm>
            <a:off x="3420220" y="3354376"/>
            <a:ext cx="454301" cy="457195"/>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solidFill>
              <a:srgbClr val="19355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oogle Shape;1419;p68">
            <a:extLst>
              <a:ext uri="{FF2B5EF4-FFF2-40B4-BE49-F238E27FC236}">
                <a16:creationId xmlns:a16="http://schemas.microsoft.com/office/drawing/2014/main" id="{EFAC51BE-E0A8-FCD3-C7FE-B97570169DDD}"/>
              </a:ext>
            </a:extLst>
          </p:cNvPr>
          <p:cNvGrpSpPr/>
          <p:nvPr/>
        </p:nvGrpSpPr>
        <p:grpSpPr>
          <a:xfrm>
            <a:off x="4344652" y="3354614"/>
            <a:ext cx="454786" cy="456704"/>
            <a:chOff x="3303268" y="3817349"/>
            <a:chExt cx="346056" cy="345674"/>
          </a:xfrm>
        </p:grpSpPr>
        <p:sp>
          <p:nvSpPr>
            <p:cNvPr id="21" name="Google Shape;1420;p68">
              <a:extLst>
                <a:ext uri="{FF2B5EF4-FFF2-40B4-BE49-F238E27FC236}">
                  <a16:creationId xmlns:a16="http://schemas.microsoft.com/office/drawing/2014/main" id="{4C6DAD28-C476-43F6-7A90-6D97C5F3FE64}"/>
                </a:ext>
              </a:extLst>
            </p:cNvPr>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2" name="Google Shape;1421;p68">
              <a:extLst>
                <a:ext uri="{FF2B5EF4-FFF2-40B4-BE49-F238E27FC236}">
                  <a16:creationId xmlns:a16="http://schemas.microsoft.com/office/drawing/2014/main" id="{75D91B7F-908E-A837-52A6-37EB9364EC96}"/>
                </a:ext>
              </a:extLst>
            </p:cNvPr>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 name="Google Shape;1422;p68">
              <a:extLst>
                <a:ext uri="{FF2B5EF4-FFF2-40B4-BE49-F238E27FC236}">
                  <a16:creationId xmlns:a16="http://schemas.microsoft.com/office/drawing/2014/main" id="{CBC4DAED-47E1-BED9-0C92-142D4152C46D}"/>
                </a:ext>
              </a:extLst>
            </p:cNvPr>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4" name="Google Shape;1423;p68">
              <a:extLst>
                <a:ext uri="{FF2B5EF4-FFF2-40B4-BE49-F238E27FC236}">
                  <a16:creationId xmlns:a16="http://schemas.microsoft.com/office/drawing/2014/main" id="{9F879EDA-4DAC-071B-5863-2BCB1BECD1D3}"/>
                </a:ext>
              </a:extLst>
            </p:cNvPr>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solidFill>
                <a:srgbClr val="BF303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5" name="Google Shape;1424;p68">
            <a:extLst>
              <a:ext uri="{FF2B5EF4-FFF2-40B4-BE49-F238E27FC236}">
                <a16:creationId xmlns:a16="http://schemas.microsoft.com/office/drawing/2014/main" id="{1F69AEA1-07DF-AAB9-2A60-2FBFDC603558}"/>
              </a:ext>
            </a:extLst>
          </p:cNvPr>
          <p:cNvGrpSpPr/>
          <p:nvPr/>
        </p:nvGrpSpPr>
        <p:grpSpPr>
          <a:xfrm>
            <a:off x="5264892" y="3354374"/>
            <a:ext cx="457201" cy="457188"/>
            <a:chOff x="4650919" y="3817349"/>
            <a:chExt cx="346024" cy="345674"/>
          </a:xfrm>
        </p:grpSpPr>
        <p:sp>
          <p:nvSpPr>
            <p:cNvPr id="26" name="Google Shape;1425;p68">
              <a:extLst>
                <a:ext uri="{FF2B5EF4-FFF2-40B4-BE49-F238E27FC236}">
                  <a16:creationId xmlns:a16="http://schemas.microsoft.com/office/drawing/2014/main" id="{ABA75AC8-2AD3-77A5-9267-8B8E793E1330}"/>
                </a:ext>
              </a:extLst>
            </p:cNvPr>
            <p:cNvSpPr/>
            <p:nvPr/>
          </p:nvSpPr>
          <p:spPr>
            <a:xfrm>
              <a:off x="4650919" y="3817349"/>
              <a:ext cx="346024" cy="345674"/>
            </a:xfrm>
            <a:custGeom>
              <a:avLst/>
              <a:gdLst/>
              <a:ahLst/>
              <a:cxnLst/>
              <a:rect l="l" t="t" r="r" b="b"/>
              <a:pathLst>
                <a:path w="10871" h="10860" extrusionOk="0">
                  <a:moveTo>
                    <a:pt x="5442" y="334"/>
                  </a:moveTo>
                  <a:cubicBezTo>
                    <a:pt x="8251" y="334"/>
                    <a:pt x="10526" y="2608"/>
                    <a:pt x="10526" y="5430"/>
                  </a:cubicBezTo>
                  <a:cubicBezTo>
                    <a:pt x="10526" y="8240"/>
                    <a:pt x="8240" y="10514"/>
                    <a:pt x="5442" y="10514"/>
                  </a:cubicBezTo>
                  <a:cubicBezTo>
                    <a:pt x="2620" y="10514"/>
                    <a:pt x="346" y="8240"/>
                    <a:pt x="346" y="5430"/>
                  </a:cubicBezTo>
                  <a:cubicBezTo>
                    <a:pt x="346" y="2608"/>
                    <a:pt x="2620" y="334"/>
                    <a:pt x="5442" y="334"/>
                  </a:cubicBezTo>
                  <a:close/>
                  <a:moveTo>
                    <a:pt x="5442" y="1"/>
                  </a:moveTo>
                  <a:cubicBezTo>
                    <a:pt x="3989" y="1"/>
                    <a:pt x="2620" y="560"/>
                    <a:pt x="1596" y="1584"/>
                  </a:cubicBezTo>
                  <a:cubicBezTo>
                    <a:pt x="572" y="2620"/>
                    <a:pt x="0" y="3989"/>
                    <a:pt x="0" y="5430"/>
                  </a:cubicBezTo>
                  <a:cubicBezTo>
                    <a:pt x="0" y="6871"/>
                    <a:pt x="572" y="8240"/>
                    <a:pt x="1596" y="9264"/>
                  </a:cubicBezTo>
                  <a:cubicBezTo>
                    <a:pt x="2620" y="10300"/>
                    <a:pt x="3989" y="10859"/>
                    <a:pt x="5442"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2" y="1"/>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7" name="Google Shape;1426;p68">
              <a:extLst>
                <a:ext uri="{FF2B5EF4-FFF2-40B4-BE49-F238E27FC236}">
                  <a16:creationId xmlns:a16="http://schemas.microsoft.com/office/drawing/2014/main" id="{D5EC6B7F-A68D-C138-3038-693ED1BC8733}"/>
                </a:ext>
              </a:extLst>
            </p:cNvPr>
            <p:cNvSpPr/>
            <p:nvPr/>
          </p:nvSpPr>
          <p:spPr>
            <a:xfrm>
              <a:off x="4701305" y="3867386"/>
              <a:ext cx="244486" cy="242958"/>
            </a:xfrm>
            <a:custGeom>
              <a:avLst/>
              <a:gdLst/>
              <a:ahLst/>
              <a:cxnLst/>
              <a:rect l="l" t="t" r="r" b="b"/>
              <a:pathLst>
                <a:path w="7681" h="7633" extrusionOk="0">
                  <a:moveTo>
                    <a:pt x="3835" y="0"/>
                  </a:moveTo>
                  <a:cubicBezTo>
                    <a:pt x="1727" y="0"/>
                    <a:pt x="13" y="1715"/>
                    <a:pt x="13" y="3822"/>
                  </a:cubicBezTo>
                  <a:cubicBezTo>
                    <a:pt x="13" y="4418"/>
                    <a:pt x="144" y="5001"/>
                    <a:pt x="418" y="5537"/>
                  </a:cubicBezTo>
                  <a:lnTo>
                    <a:pt x="25" y="6501"/>
                  </a:lnTo>
                  <a:cubicBezTo>
                    <a:pt x="1" y="6585"/>
                    <a:pt x="13" y="6656"/>
                    <a:pt x="84" y="6704"/>
                  </a:cubicBezTo>
                  <a:cubicBezTo>
                    <a:pt x="120" y="6727"/>
                    <a:pt x="156" y="6727"/>
                    <a:pt x="191" y="6727"/>
                  </a:cubicBezTo>
                  <a:lnTo>
                    <a:pt x="1370" y="6727"/>
                  </a:lnTo>
                  <a:cubicBezTo>
                    <a:pt x="2061" y="7323"/>
                    <a:pt x="2942" y="7632"/>
                    <a:pt x="3847" y="7632"/>
                  </a:cubicBezTo>
                  <a:cubicBezTo>
                    <a:pt x="5966" y="7632"/>
                    <a:pt x="7680" y="5930"/>
                    <a:pt x="7680" y="3810"/>
                  </a:cubicBezTo>
                  <a:cubicBezTo>
                    <a:pt x="7680" y="3096"/>
                    <a:pt x="7454" y="2394"/>
                    <a:pt x="7085" y="1798"/>
                  </a:cubicBezTo>
                  <a:cubicBezTo>
                    <a:pt x="7052" y="1752"/>
                    <a:pt x="6997" y="1727"/>
                    <a:pt x="6940" y="1727"/>
                  </a:cubicBezTo>
                  <a:cubicBezTo>
                    <a:pt x="6894" y="1727"/>
                    <a:pt x="6848" y="1743"/>
                    <a:pt x="6811" y="1774"/>
                  </a:cubicBezTo>
                  <a:cubicBezTo>
                    <a:pt x="6752" y="1834"/>
                    <a:pt x="6752" y="1917"/>
                    <a:pt x="6787" y="1977"/>
                  </a:cubicBezTo>
                  <a:cubicBezTo>
                    <a:pt x="7133" y="2513"/>
                    <a:pt x="7323" y="3156"/>
                    <a:pt x="7323" y="3846"/>
                  </a:cubicBezTo>
                  <a:cubicBezTo>
                    <a:pt x="7323" y="5763"/>
                    <a:pt x="5764" y="7323"/>
                    <a:pt x="3835" y="7323"/>
                  </a:cubicBezTo>
                  <a:cubicBezTo>
                    <a:pt x="2989" y="7323"/>
                    <a:pt x="2168" y="7013"/>
                    <a:pt x="1537" y="6442"/>
                  </a:cubicBezTo>
                  <a:cubicBezTo>
                    <a:pt x="1501" y="6418"/>
                    <a:pt x="1453" y="6406"/>
                    <a:pt x="1418" y="6406"/>
                  </a:cubicBezTo>
                  <a:lnTo>
                    <a:pt x="430" y="6406"/>
                  </a:lnTo>
                  <a:lnTo>
                    <a:pt x="763" y="5596"/>
                  </a:lnTo>
                  <a:cubicBezTo>
                    <a:pt x="775" y="5549"/>
                    <a:pt x="775" y="5489"/>
                    <a:pt x="763" y="5453"/>
                  </a:cubicBezTo>
                  <a:cubicBezTo>
                    <a:pt x="489" y="4953"/>
                    <a:pt x="358" y="4394"/>
                    <a:pt x="358" y="3822"/>
                  </a:cubicBezTo>
                  <a:cubicBezTo>
                    <a:pt x="358" y="1905"/>
                    <a:pt x="1918" y="346"/>
                    <a:pt x="3835" y="346"/>
                  </a:cubicBezTo>
                  <a:cubicBezTo>
                    <a:pt x="4787" y="346"/>
                    <a:pt x="5656" y="727"/>
                    <a:pt x="6276" y="1346"/>
                  </a:cubicBezTo>
                  <a:cubicBezTo>
                    <a:pt x="6305" y="1376"/>
                    <a:pt x="6350" y="1390"/>
                    <a:pt x="6395" y="1390"/>
                  </a:cubicBezTo>
                  <a:cubicBezTo>
                    <a:pt x="6439" y="1390"/>
                    <a:pt x="6484" y="1376"/>
                    <a:pt x="6514" y="1346"/>
                  </a:cubicBezTo>
                  <a:cubicBezTo>
                    <a:pt x="6573" y="1262"/>
                    <a:pt x="6573" y="1167"/>
                    <a:pt x="6514" y="1108"/>
                  </a:cubicBezTo>
                  <a:cubicBezTo>
                    <a:pt x="5835" y="417"/>
                    <a:pt x="4882" y="0"/>
                    <a:pt x="3835" y="0"/>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8" name="Google Shape;1427;p68">
              <a:extLst>
                <a:ext uri="{FF2B5EF4-FFF2-40B4-BE49-F238E27FC236}">
                  <a16:creationId xmlns:a16="http://schemas.microsoft.com/office/drawing/2014/main" id="{6F57524C-79D2-418B-F6C5-2F4484464A13}"/>
                </a:ext>
              </a:extLst>
            </p:cNvPr>
            <p:cNvSpPr/>
            <p:nvPr/>
          </p:nvSpPr>
          <p:spPr>
            <a:xfrm>
              <a:off x="4749464" y="3911534"/>
              <a:ext cx="153134" cy="151065"/>
            </a:xfrm>
            <a:custGeom>
              <a:avLst/>
              <a:gdLst/>
              <a:ahLst/>
              <a:cxnLst/>
              <a:rect l="l" t="t" r="r" b="b"/>
              <a:pathLst>
                <a:path w="4811" h="4746" extrusionOk="0">
                  <a:moveTo>
                    <a:pt x="1384" y="0"/>
                  </a:moveTo>
                  <a:cubicBezTo>
                    <a:pt x="1342" y="0"/>
                    <a:pt x="1304" y="18"/>
                    <a:pt x="1274" y="54"/>
                  </a:cubicBezTo>
                  <a:lnTo>
                    <a:pt x="274" y="1054"/>
                  </a:lnTo>
                  <a:cubicBezTo>
                    <a:pt x="36" y="1292"/>
                    <a:pt x="0" y="1661"/>
                    <a:pt x="202" y="1935"/>
                  </a:cubicBezTo>
                  <a:cubicBezTo>
                    <a:pt x="619" y="2495"/>
                    <a:pt x="1072" y="3031"/>
                    <a:pt x="1572" y="3531"/>
                  </a:cubicBezTo>
                  <a:cubicBezTo>
                    <a:pt x="1601" y="3560"/>
                    <a:pt x="1646" y="3575"/>
                    <a:pt x="1691" y="3575"/>
                  </a:cubicBezTo>
                  <a:cubicBezTo>
                    <a:pt x="1735" y="3575"/>
                    <a:pt x="1780" y="3560"/>
                    <a:pt x="1810" y="3531"/>
                  </a:cubicBezTo>
                  <a:cubicBezTo>
                    <a:pt x="1881" y="3447"/>
                    <a:pt x="1869" y="3352"/>
                    <a:pt x="1810" y="3293"/>
                  </a:cubicBezTo>
                  <a:cubicBezTo>
                    <a:pt x="1310" y="2816"/>
                    <a:pt x="869" y="2304"/>
                    <a:pt x="464" y="1745"/>
                  </a:cubicBezTo>
                  <a:cubicBezTo>
                    <a:pt x="381" y="1602"/>
                    <a:pt x="393" y="1423"/>
                    <a:pt x="500" y="1304"/>
                  </a:cubicBezTo>
                  <a:lnTo>
                    <a:pt x="1369" y="435"/>
                  </a:lnTo>
                  <a:lnTo>
                    <a:pt x="2107" y="1161"/>
                  </a:lnTo>
                  <a:lnTo>
                    <a:pt x="1750" y="1518"/>
                  </a:lnTo>
                  <a:cubicBezTo>
                    <a:pt x="1703" y="1566"/>
                    <a:pt x="1691" y="1638"/>
                    <a:pt x="1703" y="1697"/>
                  </a:cubicBezTo>
                  <a:cubicBezTo>
                    <a:pt x="1941" y="2400"/>
                    <a:pt x="2405" y="2876"/>
                    <a:pt x="3096" y="3090"/>
                  </a:cubicBezTo>
                  <a:cubicBezTo>
                    <a:pt x="3112" y="3097"/>
                    <a:pt x="3131" y="3100"/>
                    <a:pt x="3150" y="3100"/>
                  </a:cubicBezTo>
                  <a:cubicBezTo>
                    <a:pt x="3198" y="3100"/>
                    <a:pt x="3248" y="3080"/>
                    <a:pt x="3274" y="3054"/>
                  </a:cubicBezTo>
                  <a:lnTo>
                    <a:pt x="3631" y="2697"/>
                  </a:lnTo>
                  <a:lnTo>
                    <a:pt x="4370" y="3423"/>
                  </a:lnTo>
                  <a:lnTo>
                    <a:pt x="3489" y="4305"/>
                  </a:lnTo>
                  <a:cubicBezTo>
                    <a:pt x="3424" y="4369"/>
                    <a:pt x="3343" y="4402"/>
                    <a:pt x="3261" y="4402"/>
                  </a:cubicBezTo>
                  <a:cubicBezTo>
                    <a:pt x="3191" y="4402"/>
                    <a:pt x="3120" y="4378"/>
                    <a:pt x="3060" y="4328"/>
                  </a:cubicBezTo>
                  <a:cubicBezTo>
                    <a:pt x="2834" y="4162"/>
                    <a:pt x="2607" y="4007"/>
                    <a:pt x="2405" y="3828"/>
                  </a:cubicBezTo>
                  <a:cubicBezTo>
                    <a:pt x="2368" y="3801"/>
                    <a:pt x="2330" y="3789"/>
                    <a:pt x="2295" y="3789"/>
                  </a:cubicBezTo>
                  <a:cubicBezTo>
                    <a:pt x="2251" y="3789"/>
                    <a:pt x="2212" y="3807"/>
                    <a:pt x="2179" y="3840"/>
                  </a:cubicBezTo>
                  <a:cubicBezTo>
                    <a:pt x="2107" y="3912"/>
                    <a:pt x="2119" y="4031"/>
                    <a:pt x="2191" y="4090"/>
                  </a:cubicBezTo>
                  <a:cubicBezTo>
                    <a:pt x="2417" y="4269"/>
                    <a:pt x="2643" y="4447"/>
                    <a:pt x="2858" y="4614"/>
                  </a:cubicBezTo>
                  <a:cubicBezTo>
                    <a:pt x="2977" y="4697"/>
                    <a:pt x="3119" y="4745"/>
                    <a:pt x="3250" y="4745"/>
                  </a:cubicBezTo>
                  <a:cubicBezTo>
                    <a:pt x="3429" y="4745"/>
                    <a:pt x="3596" y="4674"/>
                    <a:pt x="3727" y="4555"/>
                  </a:cubicBezTo>
                  <a:lnTo>
                    <a:pt x="4727" y="3554"/>
                  </a:lnTo>
                  <a:cubicBezTo>
                    <a:pt x="4798" y="3495"/>
                    <a:pt x="4810" y="3423"/>
                    <a:pt x="4786" y="3352"/>
                  </a:cubicBezTo>
                  <a:cubicBezTo>
                    <a:pt x="4763" y="3328"/>
                    <a:pt x="4751" y="3304"/>
                    <a:pt x="4739" y="3293"/>
                  </a:cubicBezTo>
                  <a:lnTo>
                    <a:pt x="3774" y="2316"/>
                  </a:lnTo>
                  <a:cubicBezTo>
                    <a:pt x="3733" y="2280"/>
                    <a:pt x="3688" y="2263"/>
                    <a:pt x="3646" y="2263"/>
                  </a:cubicBezTo>
                  <a:cubicBezTo>
                    <a:pt x="3605" y="2263"/>
                    <a:pt x="3566" y="2280"/>
                    <a:pt x="3536" y="2316"/>
                  </a:cubicBezTo>
                  <a:lnTo>
                    <a:pt x="3131" y="2721"/>
                  </a:lnTo>
                  <a:cubicBezTo>
                    <a:pt x="2619" y="2531"/>
                    <a:pt x="2286" y="2185"/>
                    <a:pt x="2072" y="1661"/>
                  </a:cubicBezTo>
                  <a:lnTo>
                    <a:pt x="2477" y="1268"/>
                  </a:lnTo>
                  <a:cubicBezTo>
                    <a:pt x="2548" y="1185"/>
                    <a:pt x="2548" y="1090"/>
                    <a:pt x="2477" y="1030"/>
                  </a:cubicBezTo>
                  <a:lnTo>
                    <a:pt x="1512" y="54"/>
                  </a:lnTo>
                  <a:cubicBezTo>
                    <a:pt x="1470" y="18"/>
                    <a:pt x="1426" y="0"/>
                    <a:pt x="1384" y="0"/>
                  </a:cubicBezTo>
                  <a:close/>
                </a:path>
              </a:pathLst>
            </a:custGeom>
            <a:solidFill>
              <a:schemeClr val="dk1"/>
            </a:solidFill>
            <a:ln>
              <a:solidFill>
                <a:srgbClr val="16663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pic>
        <p:nvPicPr>
          <p:cNvPr id="29" name="Image 28">
            <a:extLst>
              <a:ext uri="{FF2B5EF4-FFF2-40B4-BE49-F238E27FC236}">
                <a16:creationId xmlns:a16="http://schemas.microsoft.com/office/drawing/2014/main" id="{5F8D388D-DF28-512F-BEF9-D29FCDFAC3C3}"/>
              </a:ext>
            </a:extLst>
          </p:cNvPr>
          <p:cNvPicPr>
            <a:picLocks noChangeAspect="1"/>
          </p:cNvPicPr>
          <p:nvPr/>
        </p:nvPicPr>
        <p:blipFill>
          <a:blip r:embed="rId3"/>
          <a:srcRect t="15842"/>
          <a:stretch/>
        </p:blipFill>
        <p:spPr>
          <a:xfrm>
            <a:off x="0" y="4133475"/>
            <a:ext cx="9144000" cy="1026050"/>
          </a:xfrm>
          <a:prstGeom prst="rect">
            <a:avLst/>
          </a:prstGeom>
        </p:spPr>
      </p:pic>
      <p:pic>
        <p:nvPicPr>
          <p:cNvPr id="30" name="Image 29">
            <a:extLst>
              <a:ext uri="{FF2B5EF4-FFF2-40B4-BE49-F238E27FC236}">
                <a16:creationId xmlns:a16="http://schemas.microsoft.com/office/drawing/2014/main" id="{D1DA96D8-23CF-5B97-023B-467AFACAD0C0}"/>
              </a:ext>
            </a:extLst>
          </p:cNvPr>
          <p:cNvPicPr>
            <a:picLocks noChangeAspect="1"/>
          </p:cNvPicPr>
          <p:nvPr/>
        </p:nvPicPr>
        <p:blipFill>
          <a:blip r:embed="rId4"/>
          <a:stretch>
            <a:fillRect/>
          </a:stretch>
        </p:blipFill>
        <p:spPr>
          <a:xfrm>
            <a:off x="0" y="0"/>
            <a:ext cx="9144000" cy="1219200"/>
          </a:xfrm>
          <a:prstGeom prst="rect">
            <a:avLst/>
          </a:prstGeom>
        </p:spPr>
      </p:pic>
      <p:pic>
        <p:nvPicPr>
          <p:cNvPr id="31" name="Image 30">
            <a:extLst>
              <a:ext uri="{FF2B5EF4-FFF2-40B4-BE49-F238E27FC236}">
                <a16:creationId xmlns:a16="http://schemas.microsoft.com/office/drawing/2014/main" id="{DCD3F505-FAD3-199D-1D0B-53C48336AC70}"/>
              </a:ext>
            </a:extLst>
          </p:cNvPr>
          <p:cNvPicPr>
            <a:picLocks noChangeAspect="1"/>
          </p:cNvPicPr>
          <p:nvPr/>
        </p:nvPicPr>
        <p:blipFill>
          <a:blip r:embed="rId5"/>
          <a:stretch>
            <a:fillRect/>
          </a:stretch>
        </p:blipFill>
        <p:spPr>
          <a:xfrm rot="18806758">
            <a:off x="7021265" y="691113"/>
            <a:ext cx="3637049" cy="5143500"/>
          </a:xfrm>
          <a:prstGeom prst="rect">
            <a:avLst/>
          </a:prstGeom>
        </p:spPr>
      </p:pic>
    </p:spTree>
    <p:extLst>
      <p:ext uri="{BB962C8B-B14F-4D97-AF65-F5344CB8AC3E}">
        <p14:creationId xmlns:p14="http://schemas.microsoft.com/office/powerpoint/2010/main" val="307372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Sommaire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24" name="Google Shape;824;p36"/>
          <p:cNvSpPr txBox="1">
            <a:spLocks noGrp="1"/>
          </p:cNvSpPr>
          <p:nvPr>
            <p:ph type="title" idx="2"/>
          </p:nvPr>
        </p:nvSpPr>
        <p:spPr>
          <a:xfrm>
            <a:off x="1827210" y="1443770"/>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01</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25" name="Google Shape;825;p36"/>
          <p:cNvSpPr txBox="1">
            <a:spLocks noGrp="1"/>
          </p:cNvSpPr>
          <p:nvPr>
            <p:ph type="title" idx="3"/>
          </p:nvPr>
        </p:nvSpPr>
        <p:spPr>
          <a:xfrm>
            <a:off x="1827210" y="2964241"/>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04</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26" name="Google Shape;826;p36"/>
          <p:cNvSpPr txBox="1">
            <a:spLocks noGrp="1"/>
          </p:cNvSpPr>
          <p:nvPr>
            <p:ph type="title" idx="4"/>
          </p:nvPr>
        </p:nvSpPr>
        <p:spPr>
          <a:xfrm>
            <a:off x="4204650" y="1443770"/>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02</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27" name="Google Shape;827;p36"/>
          <p:cNvSpPr txBox="1">
            <a:spLocks noGrp="1"/>
          </p:cNvSpPr>
          <p:nvPr>
            <p:ph type="title" idx="5"/>
          </p:nvPr>
        </p:nvSpPr>
        <p:spPr>
          <a:xfrm>
            <a:off x="4204650" y="2964241"/>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05</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28" name="Google Shape;828;p36"/>
          <p:cNvSpPr txBox="1">
            <a:spLocks noGrp="1"/>
          </p:cNvSpPr>
          <p:nvPr>
            <p:ph type="title" idx="6"/>
          </p:nvPr>
        </p:nvSpPr>
        <p:spPr>
          <a:xfrm>
            <a:off x="6582090" y="1443770"/>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03</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29" name="Google Shape;829;p36"/>
          <p:cNvSpPr txBox="1">
            <a:spLocks noGrp="1"/>
          </p:cNvSpPr>
          <p:nvPr>
            <p:ph type="title" idx="7"/>
          </p:nvPr>
        </p:nvSpPr>
        <p:spPr>
          <a:xfrm>
            <a:off x="6582090" y="2964241"/>
            <a:ext cx="734700" cy="731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06</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30" name="Google Shape;830;p36"/>
          <p:cNvSpPr txBox="1">
            <a:spLocks noGrp="1"/>
          </p:cNvSpPr>
          <p:nvPr>
            <p:ph type="subTitle" idx="1"/>
          </p:nvPr>
        </p:nvSpPr>
        <p:spPr>
          <a:xfrm>
            <a:off x="1212510" y="2243039"/>
            <a:ext cx="19641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Quelque chose</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31" name="Google Shape;831;p36"/>
          <p:cNvSpPr txBox="1">
            <a:spLocks noGrp="1"/>
          </p:cNvSpPr>
          <p:nvPr>
            <p:ph type="subTitle" idx="8"/>
          </p:nvPr>
        </p:nvSpPr>
        <p:spPr>
          <a:xfrm>
            <a:off x="3589050" y="2243032"/>
            <a:ext cx="1965900" cy="484800"/>
          </a:xfrm>
          <a:prstGeom prst="rect">
            <a:avLst/>
          </a:prstGeom>
        </p:spPr>
        <p:txBody>
          <a:bodyPr spcFirstLastPara="1" wrap="square" lIns="91425" tIns="91425" rIns="91425" bIns="91425" anchor="b" anchorCtr="0">
            <a:noAutofit/>
          </a:bodyPr>
          <a:lstStyle/>
          <a:p>
            <a:pPr marL="0" indent="0"/>
            <a:r>
              <a:rPr lang="fr-FR" dirty="0">
                <a:latin typeface="Open sans" panose="020B0606030504020204" pitchFamily="34" charset="0"/>
                <a:ea typeface="Open sans" panose="020B0606030504020204" pitchFamily="34" charset="0"/>
                <a:cs typeface="Open sans" panose="020B0606030504020204" pitchFamily="34" charset="0"/>
              </a:rPr>
              <a:t>Quelque chose</a:t>
            </a:r>
          </a:p>
        </p:txBody>
      </p:sp>
      <p:sp>
        <p:nvSpPr>
          <p:cNvPr id="832" name="Google Shape;832;p36"/>
          <p:cNvSpPr txBox="1">
            <a:spLocks noGrp="1"/>
          </p:cNvSpPr>
          <p:nvPr>
            <p:ph type="subTitle" idx="9"/>
          </p:nvPr>
        </p:nvSpPr>
        <p:spPr>
          <a:xfrm>
            <a:off x="5966490" y="2243032"/>
            <a:ext cx="19659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Quelque chose</a:t>
            </a:r>
          </a:p>
        </p:txBody>
      </p:sp>
      <p:sp>
        <p:nvSpPr>
          <p:cNvPr id="833" name="Google Shape;833;p36"/>
          <p:cNvSpPr txBox="1">
            <a:spLocks noGrp="1"/>
          </p:cNvSpPr>
          <p:nvPr>
            <p:ph type="subTitle" idx="13"/>
          </p:nvPr>
        </p:nvSpPr>
        <p:spPr>
          <a:xfrm>
            <a:off x="1212510" y="3763566"/>
            <a:ext cx="19641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Quelque chose</a:t>
            </a:r>
          </a:p>
        </p:txBody>
      </p:sp>
      <p:sp>
        <p:nvSpPr>
          <p:cNvPr id="834" name="Google Shape;834;p36"/>
          <p:cNvSpPr txBox="1">
            <a:spLocks noGrp="1"/>
          </p:cNvSpPr>
          <p:nvPr>
            <p:ph type="subTitle" idx="14"/>
          </p:nvPr>
        </p:nvSpPr>
        <p:spPr>
          <a:xfrm>
            <a:off x="3589050" y="3763571"/>
            <a:ext cx="19659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Quelque chose</a:t>
            </a:r>
          </a:p>
        </p:txBody>
      </p:sp>
      <p:sp>
        <p:nvSpPr>
          <p:cNvPr id="835" name="Google Shape;835;p36"/>
          <p:cNvSpPr txBox="1">
            <a:spLocks noGrp="1"/>
          </p:cNvSpPr>
          <p:nvPr>
            <p:ph type="subTitle" idx="15"/>
          </p:nvPr>
        </p:nvSpPr>
        <p:spPr>
          <a:xfrm>
            <a:off x="5966490" y="3763571"/>
            <a:ext cx="19659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Quelque chose</a:t>
            </a:r>
          </a:p>
        </p:txBody>
      </p:sp>
      <p:pic>
        <p:nvPicPr>
          <p:cNvPr id="2" name="Image 1">
            <a:extLst>
              <a:ext uri="{FF2B5EF4-FFF2-40B4-BE49-F238E27FC236}">
                <a16:creationId xmlns:a16="http://schemas.microsoft.com/office/drawing/2014/main" id="{8DBE84F1-F91C-9D7C-5A58-A895D3B45F9B}"/>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BF2B03F8-AA58-6E71-2AB9-1878BD0F9783}"/>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BE042EC9-54F3-D9D3-FAA7-E31AE4364EB1}"/>
              </a:ext>
            </a:extLst>
          </p:cNvPr>
          <p:cNvPicPr>
            <a:picLocks noChangeAspect="1"/>
          </p:cNvPicPr>
          <p:nvPr/>
        </p:nvPicPr>
        <p:blipFill>
          <a:blip r:embed="rId5"/>
          <a:stretch>
            <a:fillRect/>
          </a:stretch>
        </p:blipFill>
        <p:spPr>
          <a:xfrm rot="10800000">
            <a:off x="6920970" y="-286535"/>
            <a:ext cx="2324400" cy="2324400"/>
          </a:xfrm>
          <a:prstGeom prst="rect">
            <a:avLst/>
          </a:prstGeom>
        </p:spPr>
      </p:pic>
      <p:pic>
        <p:nvPicPr>
          <p:cNvPr id="9" name="Image 8">
            <a:extLst>
              <a:ext uri="{FF2B5EF4-FFF2-40B4-BE49-F238E27FC236}">
                <a16:creationId xmlns:a16="http://schemas.microsoft.com/office/drawing/2014/main" id="{96C6247C-7C78-A4AF-33B6-99EDB8B116FA}"/>
              </a:ext>
            </a:extLst>
          </p:cNvPr>
          <p:cNvPicPr>
            <a:picLocks noChangeAspect="1"/>
          </p:cNvPicPr>
          <p:nvPr/>
        </p:nvPicPr>
        <p:blipFill>
          <a:blip r:embed="rId6"/>
          <a:stretch>
            <a:fillRect/>
          </a:stretch>
        </p:blipFill>
        <p:spPr>
          <a:xfrm>
            <a:off x="-367325" y="3079765"/>
            <a:ext cx="3157870" cy="3157870"/>
          </a:xfrm>
          <a:prstGeom prst="rect">
            <a:avLst/>
          </a:prstGeom>
        </p:spPr>
      </p:pic>
      <p:pic>
        <p:nvPicPr>
          <p:cNvPr id="10" name="Image 9">
            <a:extLst>
              <a:ext uri="{FF2B5EF4-FFF2-40B4-BE49-F238E27FC236}">
                <a16:creationId xmlns:a16="http://schemas.microsoft.com/office/drawing/2014/main" id="{4816E695-09E4-B657-0C50-F1C9B853E614}"/>
              </a:ext>
            </a:extLst>
          </p:cNvPr>
          <p:cNvPicPr>
            <a:picLocks noChangeAspect="1"/>
          </p:cNvPicPr>
          <p:nvPr/>
        </p:nvPicPr>
        <p:blipFill>
          <a:blip r:embed="rId6"/>
          <a:stretch>
            <a:fillRect/>
          </a:stretch>
        </p:blipFill>
        <p:spPr>
          <a:xfrm>
            <a:off x="-673107" y="3265593"/>
            <a:ext cx="2786213" cy="2786213"/>
          </a:xfrm>
          <a:prstGeom prst="rect">
            <a:avLst/>
          </a:prstGeom>
        </p:spPr>
      </p:pic>
      <p:pic>
        <p:nvPicPr>
          <p:cNvPr id="11" name="Image 10">
            <a:extLst>
              <a:ext uri="{FF2B5EF4-FFF2-40B4-BE49-F238E27FC236}">
                <a16:creationId xmlns:a16="http://schemas.microsoft.com/office/drawing/2014/main" id="{80258627-12D8-753B-4C0F-FFCC678A3536}"/>
              </a:ext>
            </a:extLst>
          </p:cNvPr>
          <p:cNvPicPr>
            <a:picLocks noChangeAspect="1"/>
          </p:cNvPicPr>
          <p:nvPr/>
        </p:nvPicPr>
        <p:blipFill>
          <a:blip r:embed="rId6"/>
          <a:stretch>
            <a:fillRect/>
          </a:stretch>
        </p:blipFill>
        <p:spPr>
          <a:xfrm>
            <a:off x="-935037" y="3406528"/>
            <a:ext cx="2504342" cy="2504342"/>
          </a:xfrm>
          <a:prstGeom prst="rect">
            <a:avLst/>
          </a:prstGeom>
        </p:spPr>
      </p:pic>
      <p:pic>
        <p:nvPicPr>
          <p:cNvPr id="13" name="Image 12">
            <a:extLst>
              <a:ext uri="{FF2B5EF4-FFF2-40B4-BE49-F238E27FC236}">
                <a16:creationId xmlns:a16="http://schemas.microsoft.com/office/drawing/2014/main" id="{A5706F89-E040-52C1-FD61-08DA3B3E17DF}"/>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70"/>
          <p:cNvSpPr txBox="1">
            <a:spLocks noGrp="1"/>
          </p:cNvSpPr>
          <p:nvPr>
            <p:ph type="title"/>
          </p:nvPr>
        </p:nvSpPr>
        <p:spPr>
          <a:xfrm>
            <a:off x="713250" y="1975050"/>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Vos illu, vos icone, vos images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441" name="Google Shape;1441;p70"/>
          <p:cNvSpPr txBox="1"/>
          <p:nvPr/>
        </p:nvSpPr>
        <p:spPr>
          <a:xfrm>
            <a:off x="941550" y="2515814"/>
            <a:ext cx="7260900" cy="86181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3600" b="1" dirty="0">
                <a:solidFill>
                  <a:srgbClr val="BF3030"/>
                </a:solidFill>
                <a:latin typeface="Open sans" panose="020B0606030504020204" pitchFamily="34" charset="0"/>
                <a:ea typeface="Open sans" panose="020B0606030504020204" pitchFamily="34" charset="0"/>
                <a:cs typeface="Open sans" panose="020B0606030504020204" pitchFamily="34" charset="0"/>
                <a:sym typeface="Roboto"/>
              </a:rPr>
              <a:t>https://www.photos.edln.org/</a:t>
            </a:r>
            <a:endParaRPr sz="3600" b="1" dirty="0">
              <a:solidFill>
                <a:srgbClr val="BF3030"/>
              </a:solidFill>
              <a:latin typeface="Open sans" panose="020B0606030504020204" pitchFamily="34" charset="0"/>
              <a:ea typeface="Open sans" panose="020B0606030504020204" pitchFamily="34" charset="0"/>
              <a:cs typeface="Open sans" panose="020B0606030504020204" pitchFamily="34" charset="0"/>
              <a:sym typeface="Anaheim"/>
            </a:endParaRPr>
          </a:p>
        </p:txBody>
      </p:sp>
      <p:pic>
        <p:nvPicPr>
          <p:cNvPr id="4" name="Image 3">
            <a:extLst>
              <a:ext uri="{FF2B5EF4-FFF2-40B4-BE49-F238E27FC236}">
                <a16:creationId xmlns:a16="http://schemas.microsoft.com/office/drawing/2014/main" id="{861A548B-7BD8-11AF-532A-2DFC6C7ECE58}"/>
              </a:ext>
            </a:extLst>
          </p:cNvPr>
          <p:cNvPicPr>
            <a:picLocks noChangeAspect="1"/>
          </p:cNvPicPr>
          <p:nvPr/>
        </p:nvPicPr>
        <p:blipFill>
          <a:blip r:embed="rId3"/>
          <a:srcRect t="15842"/>
          <a:stretch/>
        </p:blipFill>
        <p:spPr>
          <a:xfrm>
            <a:off x="0" y="4133475"/>
            <a:ext cx="9144000" cy="1026050"/>
          </a:xfrm>
          <a:prstGeom prst="rect">
            <a:avLst/>
          </a:prstGeom>
        </p:spPr>
      </p:pic>
      <p:pic>
        <p:nvPicPr>
          <p:cNvPr id="5" name="Image 4">
            <a:extLst>
              <a:ext uri="{FF2B5EF4-FFF2-40B4-BE49-F238E27FC236}">
                <a16:creationId xmlns:a16="http://schemas.microsoft.com/office/drawing/2014/main" id="{E74EF751-B062-B894-4314-D44091966733}"/>
              </a:ext>
            </a:extLst>
          </p:cNvPr>
          <p:cNvPicPr>
            <a:picLocks noChangeAspect="1"/>
          </p:cNvPicPr>
          <p:nvPr/>
        </p:nvPicPr>
        <p:blipFill>
          <a:blip r:embed="rId4"/>
          <a:stretch>
            <a:fillRect/>
          </a:stretch>
        </p:blipFill>
        <p:spPr>
          <a:xfrm>
            <a:off x="0" y="0"/>
            <a:ext cx="9144000" cy="1219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7"/>
          <p:cNvSpPr txBox="1">
            <a:spLocks noGrp="1"/>
          </p:cNvSpPr>
          <p:nvPr>
            <p:ph type="title"/>
          </p:nvPr>
        </p:nvSpPr>
        <p:spPr>
          <a:xfrm>
            <a:off x="1672000" y="1241975"/>
            <a:ext cx="5808600" cy="119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Whoa!</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841" name="Google Shape;841;p37"/>
          <p:cNvSpPr txBox="1">
            <a:spLocks noGrp="1"/>
          </p:cNvSpPr>
          <p:nvPr>
            <p:ph type="subTitle" idx="1"/>
          </p:nvPr>
        </p:nvSpPr>
        <p:spPr>
          <a:xfrm>
            <a:off x="1672000" y="2375725"/>
            <a:ext cx="5808600" cy="1525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r-FR" dirty="0">
                <a:latin typeface="Open sans" panose="020B0606030504020204" pitchFamily="34" charset="0"/>
                <a:ea typeface="Open sans" panose="020B0606030504020204" pitchFamily="34" charset="0"/>
                <a:cs typeface="Open sans" panose="020B0606030504020204" pitchFamily="34" charset="0"/>
              </a:rPr>
              <a:t>C</a:t>
            </a:r>
            <a:r>
              <a:rPr lang="en" dirty="0">
                <a:latin typeface="Open sans" panose="020B0606030504020204" pitchFamily="34" charset="0"/>
                <a:ea typeface="Open sans" panose="020B0606030504020204" pitchFamily="34" charset="0"/>
                <a:cs typeface="Open sans" panose="020B0606030504020204" pitchFamily="34" charset="0"/>
              </a:rPr>
              <a:t>’est la petit phrase d’introduction de la présentation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C42B732A-EE8B-3CC8-EE22-3F1A3E0F6ECF}"/>
              </a:ext>
            </a:extLst>
          </p:cNvPr>
          <p:cNvPicPr>
            <a:picLocks noChangeAspect="1"/>
          </p:cNvPicPr>
          <p:nvPr/>
        </p:nvPicPr>
        <p:blipFill>
          <a:blip r:embed="rId3"/>
          <a:stretch>
            <a:fillRect/>
          </a:stretch>
        </p:blipFill>
        <p:spPr>
          <a:xfrm>
            <a:off x="-2089963" y="481787"/>
            <a:ext cx="4179925" cy="4179925"/>
          </a:xfrm>
          <a:prstGeom prst="rect">
            <a:avLst/>
          </a:prstGeom>
        </p:spPr>
      </p:pic>
      <p:pic>
        <p:nvPicPr>
          <p:cNvPr id="2" name="Image 1">
            <a:extLst>
              <a:ext uri="{FF2B5EF4-FFF2-40B4-BE49-F238E27FC236}">
                <a16:creationId xmlns:a16="http://schemas.microsoft.com/office/drawing/2014/main" id="{5E38DE43-72C3-55F0-E8AC-CDBF072C699B}"/>
              </a:ext>
            </a:extLst>
          </p:cNvPr>
          <p:cNvPicPr>
            <a:picLocks noChangeAspect="1"/>
          </p:cNvPicPr>
          <p:nvPr/>
        </p:nvPicPr>
        <p:blipFill>
          <a:blip r:embed="rId4"/>
          <a:srcRect t="69696"/>
          <a:stretch/>
        </p:blipFill>
        <p:spPr>
          <a:xfrm>
            <a:off x="0" y="0"/>
            <a:ext cx="9144000" cy="369466"/>
          </a:xfrm>
          <a:prstGeom prst="rect">
            <a:avLst/>
          </a:prstGeom>
        </p:spPr>
      </p:pic>
      <p:pic>
        <p:nvPicPr>
          <p:cNvPr id="4" name="Image 3">
            <a:extLst>
              <a:ext uri="{FF2B5EF4-FFF2-40B4-BE49-F238E27FC236}">
                <a16:creationId xmlns:a16="http://schemas.microsoft.com/office/drawing/2014/main" id="{A6F71D33-1CD9-7270-3D3C-0068226A0A5B}"/>
              </a:ext>
            </a:extLst>
          </p:cNvPr>
          <p:cNvPicPr>
            <a:picLocks noChangeAspect="1"/>
          </p:cNvPicPr>
          <p:nvPr/>
        </p:nvPicPr>
        <p:blipFill>
          <a:blip r:embed="rId5"/>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32E798DD-0B13-5C03-83DC-250598DF23E1}"/>
              </a:ext>
            </a:extLst>
          </p:cNvPr>
          <p:cNvPicPr>
            <a:picLocks noChangeAspect="1"/>
          </p:cNvPicPr>
          <p:nvPr/>
        </p:nvPicPr>
        <p:blipFill>
          <a:blip r:embed="rId6"/>
          <a:srcRect l="19886" t="46863" r="17985" b="47475"/>
          <a:stretch/>
        </p:blipFill>
        <p:spPr>
          <a:xfrm>
            <a:off x="5283110" y="2182903"/>
            <a:ext cx="2115910" cy="192822"/>
          </a:xfrm>
          <a:prstGeom prst="rect">
            <a:avLst/>
          </a:prstGeom>
        </p:spPr>
      </p:pic>
      <p:pic>
        <p:nvPicPr>
          <p:cNvPr id="6" name="Image 5">
            <a:extLst>
              <a:ext uri="{FF2B5EF4-FFF2-40B4-BE49-F238E27FC236}">
                <a16:creationId xmlns:a16="http://schemas.microsoft.com/office/drawing/2014/main" id="{420DF6CF-FD30-2F86-90DF-0EB570C90673}"/>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38"/>
          <p:cNvSpPr txBox="1">
            <a:spLocks noGrp="1"/>
          </p:cNvSpPr>
          <p:nvPr>
            <p:ph type="title"/>
          </p:nvPr>
        </p:nvSpPr>
        <p:spPr>
          <a:xfrm>
            <a:off x="1291500" y="2335953"/>
            <a:ext cx="3805200" cy="16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7200" dirty="0">
                <a:latin typeface="Noovo ITC Std Light" panose="02000506030000020004" pitchFamily="50" charset="0"/>
                <a:ea typeface="Open sans" panose="020B0606030504020204" pitchFamily="34" charset="0"/>
                <a:cs typeface="Open sans" panose="020B0606030504020204" pitchFamily="34" charset="0"/>
              </a:rPr>
              <a:t>Titre</a:t>
            </a:r>
            <a:endParaRPr dirty="0">
              <a:latin typeface="Noovo ITC Std Light" panose="02000506030000020004" pitchFamily="50" charset="0"/>
              <a:ea typeface="Open sans" panose="020B0606030504020204" pitchFamily="34" charset="0"/>
              <a:cs typeface="Open sans" panose="020B0606030504020204" pitchFamily="34" charset="0"/>
            </a:endParaRPr>
          </a:p>
        </p:txBody>
      </p:sp>
      <p:sp>
        <p:nvSpPr>
          <p:cNvPr id="859" name="Google Shape;859;p38"/>
          <p:cNvSpPr txBox="1">
            <a:spLocks noGrp="1"/>
          </p:cNvSpPr>
          <p:nvPr>
            <p:ph type="title" idx="2"/>
          </p:nvPr>
        </p:nvSpPr>
        <p:spPr>
          <a:xfrm>
            <a:off x="1371600" y="1162347"/>
            <a:ext cx="1097400" cy="1097400"/>
          </a:xfrm>
          <a:prstGeom prst="rect">
            <a:avLst/>
          </a:prstGeom>
          <a:ln>
            <a:solidFill>
              <a:srgbClr val="16663A"/>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Noovo ITC Std Light" panose="02000506030000020004" pitchFamily="50" charset="0"/>
                <a:ea typeface="Open sans" panose="020B0606030504020204" pitchFamily="34" charset="0"/>
                <a:cs typeface="Open sans" panose="020B0606030504020204" pitchFamily="34" charset="0"/>
              </a:rPr>
              <a:t>01</a:t>
            </a:r>
            <a:endParaRPr dirty="0">
              <a:latin typeface="Noovo ITC Std Light" panose="02000506030000020004" pitchFamily="50"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2DE1AE7C-E90A-66DC-D677-7C7EE268EF91}"/>
              </a:ext>
            </a:extLst>
          </p:cNvPr>
          <p:cNvPicPr>
            <a:picLocks noChangeAspect="1"/>
          </p:cNvPicPr>
          <p:nvPr/>
        </p:nvPicPr>
        <p:blipFill>
          <a:blip r:embed="rId3"/>
          <a:srcRect l="12365"/>
          <a:stretch/>
        </p:blipFill>
        <p:spPr>
          <a:xfrm>
            <a:off x="4927177" y="1162347"/>
            <a:ext cx="3495650" cy="2652257"/>
          </a:xfrm>
          <a:prstGeom prst="rect">
            <a:avLst/>
          </a:prstGeom>
        </p:spPr>
      </p:pic>
      <p:pic>
        <p:nvPicPr>
          <p:cNvPr id="5" name="Image 4">
            <a:extLst>
              <a:ext uri="{FF2B5EF4-FFF2-40B4-BE49-F238E27FC236}">
                <a16:creationId xmlns:a16="http://schemas.microsoft.com/office/drawing/2014/main" id="{6D98BBD1-8A5B-7876-8FD3-7BD97D827E96}"/>
              </a:ext>
            </a:extLst>
          </p:cNvPr>
          <p:cNvPicPr>
            <a:picLocks noChangeAspect="1"/>
          </p:cNvPicPr>
          <p:nvPr/>
        </p:nvPicPr>
        <p:blipFill>
          <a:blip r:embed="rId4"/>
          <a:srcRect t="69696"/>
          <a:stretch/>
        </p:blipFill>
        <p:spPr>
          <a:xfrm>
            <a:off x="0" y="0"/>
            <a:ext cx="9144000" cy="369466"/>
          </a:xfrm>
          <a:prstGeom prst="rect">
            <a:avLst/>
          </a:prstGeom>
        </p:spPr>
      </p:pic>
      <p:pic>
        <p:nvPicPr>
          <p:cNvPr id="6" name="Image 5">
            <a:extLst>
              <a:ext uri="{FF2B5EF4-FFF2-40B4-BE49-F238E27FC236}">
                <a16:creationId xmlns:a16="http://schemas.microsoft.com/office/drawing/2014/main" id="{A66ADFEB-7ED9-4783-BAB1-74AE93F67B54}"/>
              </a:ext>
            </a:extLst>
          </p:cNvPr>
          <p:cNvPicPr>
            <a:picLocks noChangeAspect="1"/>
          </p:cNvPicPr>
          <p:nvPr/>
        </p:nvPicPr>
        <p:blipFill>
          <a:blip r:embed="rId5"/>
          <a:srcRect t="22421" b="37816"/>
          <a:stretch/>
        </p:blipFill>
        <p:spPr>
          <a:xfrm>
            <a:off x="0" y="4658700"/>
            <a:ext cx="9144000" cy="484800"/>
          </a:xfrm>
          <a:prstGeom prst="rect">
            <a:avLst/>
          </a:prstGeom>
        </p:spPr>
      </p:pic>
      <p:pic>
        <p:nvPicPr>
          <p:cNvPr id="8" name="Image 7">
            <a:extLst>
              <a:ext uri="{FF2B5EF4-FFF2-40B4-BE49-F238E27FC236}">
                <a16:creationId xmlns:a16="http://schemas.microsoft.com/office/drawing/2014/main" id="{5F4E8A77-2CD1-975A-ED4C-A5C3FEAC49C5}"/>
              </a:ext>
            </a:extLst>
          </p:cNvPr>
          <p:cNvPicPr>
            <a:picLocks noChangeAspect="1"/>
          </p:cNvPicPr>
          <p:nvPr/>
        </p:nvPicPr>
        <p:blipFill>
          <a:blip r:embed="rId6"/>
          <a:stretch>
            <a:fillRect/>
          </a:stretch>
        </p:blipFill>
        <p:spPr>
          <a:xfrm>
            <a:off x="3026295" y="1594884"/>
            <a:ext cx="3648707" cy="5143500"/>
          </a:xfrm>
          <a:prstGeom prst="rect">
            <a:avLst/>
          </a:prstGeom>
        </p:spPr>
      </p:pic>
      <p:pic>
        <p:nvPicPr>
          <p:cNvPr id="13" name="Image 12">
            <a:extLst>
              <a:ext uri="{FF2B5EF4-FFF2-40B4-BE49-F238E27FC236}">
                <a16:creationId xmlns:a16="http://schemas.microsoft.com/office/drawing/2014/main" id="{467462B5-F487-057E-7163-0B96F66941B5}"/>
              </a:ext>
            </a:extLst>
          </p:cNvPr>
          <p:cNvPicPr>
            <a:picLocks noChangeAspect="1"/>
          </p:cNvPicPr>
          <p:nvPr/>
        </p:nvPicPr>
        <p:blipFill>
          <a:blip r:embed="rId7"/>
          <a:srcRect l="19886" t="46863" r="17985" b="47475"/>
          <a:stretch/>
        </p:blipFill>
        <p:spPr>
          <a:xfrm flipH="1" flipV="1">
            <a:off x="1447993" y="3305736"/>
            <a:ext cx="1291525" cy="117696"/>
          </a:xfrm>
          <a:prstGeom prst="rect">
            <a:avLst/>
          </a:prstGeom>
        </p:spPr>
      </p:pic>
      <p:pic>
        <p:nvPicPr>
          <p:cNvPr id="2" name="Image 1">
            <a:extLst>
              <a:ext uri="{FF2B5EF4-FFF2-40B4-BE49-F238E27FC236}">
                <a16:creationId xmlns:a16="http://schemas.microsoft.com/office/drawing/2014/main" id="{7434905D-8704-BCEE-D51A-6ADA52918C87}"/>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39"/>
          <p:cNvSpPr txBox="1">
            <a:spLocks noGrp="1"/>
          </p:cNvSpPr>
          <p:nvPr>
            <p:ph type="title"/>
          </p:nvPr>
        </p:nvSpPr>
        <p:spPr>
          <a:xfrm>
            <a:off x="4555950" y="1280200"/>
            <a:ext cx="3453600" cy="84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Introduction</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77" name="Google Shape;877;p39"/>
          <p:cNvSpPr txBox="1">
            <a:spLocks noGrp="1"/>
          </p:cNvSpPr>
          <p:nvPr>
            <p:ph type="subTitle" idx="1"/>
          </p:nvPr>
        </p:nvSpPr>
        <p:spPr>
          <a:xfrm>
            <a:off x="4556600" y="2183300"/>
            <a:ext cx="3452400" cy="168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Mercury is the closest planet to the Sun and the smallest one in the entire </a:t>
            </a:r>
            <a:r>
              <a:rPr lang="en" b="1" dirty="0">
                <a:latin typeface="Open sans" panose="020B0606030504020204" pitchFamily="34" charset="0"/>
                <a:ea typeface="Open sans" panose="020B0606030504020204" pitchFamily="34" charset="0"/>
                <a:cs typeface="Open sans" panose="020B0606030504020204" pitchFamily="34" charset="0"/>
              </a:rPr>
              <a:t>Solar System</a:t>
            </a:r>
            <a:r>
              <a:rPr lang="en" dirty="0">
                <a:latin typeface="Open sans" panose="020B0606030504020204" pitchFamily="34" charset="0"/>
                <a:ea typeface="Open sans" panose="020B0606030504020204" pitchFamily="34" charset="0"/>
                <a:cs typeface="Open sans" panose="020B0606030504020204" pitchFamily="34" charset="0"/>
              </a:rPr>
              <a:t>. This planet's name has nothing to do with the liquid metal, since Mercury was named after the Roman </a:t>
            </a:r>
            <a:r>
              <a:rPr lang="en" b="1" dirty="0">
                <a:latin typeface="Open sans" panose="020B0606030504020204" pitchFamily="34" charset="0"/>
                <a:ea typeface="Open sans" panose="020B0606030504020204" pitchFamily="34" charset="0"/>
                <a:cs typeface="Open sans" panose="020B0606030504020204" pitchFamily="34" charset="0"/>
              </a:rPr>
              <a:t>messenger god.</a:t>
            </a:r>
            <a:r>
              <a:rPr lang="en" dirty="0">
                <a:latin typeface="Open sans" panose="020B0606030504020204" pitchFamily="34" charset="0"/>
                <a:ea typeface="Open sans" panose="020B0606030504020204" pitchFamily="34" charset="0"/>
                <a:cs typeface="Open sans" panose="020B0606030504020204" pitchFamily="34" charset="0"/>
              </a:rPr>
              <a:t> Despite being closer to the Sun than Venus, its temperatures aren't as terribly hot as that planet's. Its surface is quite similar to that of Earth's Moon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B83A9411-B405-91E1-78FD-4A6DC398A540}"/>
              </a:ext>
            </a:extLst>
          </p:cNvPr>
          <p:cNvPicPr>
            <a:picLocks noChangeAspect="1"/>
          </p:cNvPicPr>
          <p:nvPr/>
        </p:nvPicPr>
        <p:blipFill>
          <a:blip r:embed="rId3"/>
          <a:srcRect t="69696"/>
          <a:stretch/>
        </p:blipFill>
        <p:spPr>
          <a:xfrm>
            <a:off x="0" y="0"/>
            <a:ext cx="9144000" cy="369466"/>
          </a:xfrm>
          <a:prstGeom prst="rect">
            <a:avLst/>
          </a:prstGeom>
        </p:spPr>
      </p:pic>
      <p:pic>
        <p:nvPicPr>
          <p:cNvPr id="7" name="Image 6">
            <a:extLst>
              <a:ext uri="{FF2B5EF4-FFF2-40B4-BE49-F238E27FC236}">
                <a16:creationId xmlns:a16="http://schemas.microsoft.com/office/drawing/2014/main" id="{5A0F88E0-350D-B1D7-EF99-A0EAB9C0EB97}"/>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4" name="Espace réservé pour une image  3">
            <a:extLst>
              <a:ext uri="{FF2B5EF4-FFF2-40B4-BE49-F238E27FC236}">
                <a16:creationId xmlns:a16="http://schemas.microsoft.com/office/drawing/2014/main" id="{22BB182D-A29E-91F8-8F64-A8E35B1E5248}"/>
              </a:ext>
            </a:extLst>
          </p:cNvPr>
          <p:cNvPicPr>
            <a:picLocks noGrp="1" noChangeAspect="1"/>
          </p:cNvPicPr>
          <p:nvPr>
            <p:ph type="pic" idx="2"/>
          </p:nvPr>
        </p:nvPicPr>
        <p:blipFill>
          <a:blip r:embed="rId5"/>
          <a:srcRect l="23229" r="23229"/>
          <a:stretch>
            <a:fillRect/>
          </a:stretch>
        </p:blipFill>
        <p:spPr/>
      </p:pic>
      <p:pic>
        <p:nvPicPr>
          <p:cNvPr id="8" name="Image 7">
            <a:extLst>
              <a:ext uri="{FF2B5EF4-FFF2-40B4-BE49-F238E27FC236}">
                <a16:creationId xmlns:a16="http://schemas.microsoft.com/office/drawing/2014/main" id="{A9F9D73C-BAC8-70B3-0262-2308D757E270}"/>
              </a:ext>
            </a:extLst>
          </p:cNvPr>
          <p:cNvPicPr>
            <a:picLocks noChangeAspect="1"/>
          </p:cNvPicPr>
          <p:nvPr/>
        </p:nvPicPr>
        <p:blipFill>
          <a:blip r:embed="rId6"/>
          <a:srcRect l="19886" t="46863" r="17985" b="47475"/>
          <a:stretch/>
        </p:blipFill>
        <p:spPr>
          <a:xfrm>
            <a:off x="4678250" y="1819970"/>
            <a:ext cx="3330750" cy="303530"/>
          </a:xfrm>
          <a:prstGeom prst="rect">
            <a:avLst/>
          </a:prstGeom>
        </p:spPr>
      </p:pic>
      <p:pic>
        <p:nvPicPr>
          <p:cNvPr id="2" name="Image 1">
            <a:extLst>
              <a:ext uri="{FF2B5EF4-FFF2-40B4-BE49-F238E27FC236}">
                <a16:creationId xmlns:a16="http://schemas.microsoft.com/office/drawing/2014/main" id="{7DCFB122-FE5E-2508-9E8F-AA11CF15682F}"/>
              </a:ext>
            </a:extLst>
          </p:cNvPr>
          <p:cNvPicPr>
            <a:picLocks noChangeAspect="1"/>
          </p:cNvPicPr>
          <p:nvPr/>
        </p:nvPicPr>
        <p:blipFill>
          <a:blip r:embed="rId7"/>
          <a:stretch>
            <a:fillRect/>
          </a:stretch>
        </p:blipFill>
        <p:spPr>
          <a:xfrm>
            <a:off x="8541069" y="4864100"/>
            <a:ext cx="590232" cy="2603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Texte en deux colonnes</a:t>
            </a:r>
            <a:endParaRPr dirty="0"/>
          </a:p>
        </p:txBody>
      </p:sp>
      <p:sp>
        <p:nvSpPr>
          <p:cNvPr id="896" name="Google Shape;896;p40"/>
          <p:cNvSpPr txBox="1">
            <a:spLocks noGrp="1"/>
          </p:cNvSpPr>
          <p:nvPr>
            <p:ph type="subTitle" idx="1"/>
          </p:nvPr>
        </p:nvSpPr>
        <p:spPr>
          <a:xfrm>
            <a:off x="4795903" y="1675080"/>
            <a:ext cx="3040800" cy="21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Speaking of craters, many of them were named after artists or authors who made significant contributions to their respective fields. </a:t>
            </a:r>
            <a:r>
              <a:rPr lang="en" b="1" dirty="0">
                <a:solidFill>
                  <a:srgbClr val="EAB642"/>
                </a:solidFill>
              </a:rPr>
              <a:t>Mercury takes a little more than 58 days to complete its rotation, so try to imagine how long days must be there!</a:t>
            </a:r>
            <a:r>
              <a:rPr lang="en" dirty="0"/>
              <a:t> Since the temperatures are so extreme and the solar radiation is so high, Mercury has sadly been considered to be non-habitable for humans</a:t>
            </a:r>
            <a:endParaRPr dirty="0"/>
          </a:p>
        </p:txBody>
      </p:sp>
      <p:sp>
        <p:nvSpPr>
          <p:cNvPr id="897" name="Google Shape;897;p40"/>
          <p:cNvSpPr txBox="1">
            <a:spLocks noGrp="1"/>
          </p:cNvSpPr>
          <p:nvPr>
            <p:ph type="subTitle" idx="2"/>
          </p:nvPr>
        </p:nvSpPr>
        <p:spPr>
          <a:xfrm>
            <a:off x="1307297" y="1675080"/>
            <a:ext cx="3040800" cy="21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Mercury is the closest planet to the Sun and the smallest one in the entire Solar System. This </a:t>
            </a:r>
            <a:r>
              <a:rPr lang="en" b="1" dirty="0">
                <a:solidFill>
                  <a:srgbClr val="BF3030"/>
                </a:solidFill>
              </a:rPr>
              <a:t>planet's name </a:t>
            </a:r>
            <a:r>
              <a:rPr lang="en" dirty="0"/>
              <a:t>has nothing to do with the liquid metal, since Mercury was named after the Roman messenger god. Despite being closer to the Sun than Venus, its temperatures aren't as terribly hot as that planet's. Its </a:t>
            </a:r>
            <a:r>
              <a:rPr lang="en" b="1" dirty="0">
                <a:solidFill>
                  <a:srgbClr val="19355E"/>
                </a:solidFill>
              </a:rPr>
              <a:t>surface</a:t>
            </a:r>
            <a:r>
              <a:rPr lang="en" dirty="0"/>
              <a:t> is quite similar to that of Earth's Moon, which means there are a lot of craters and plains</a:t>
            </a:r>
            <a:endParaRPr dirty="0"/>
          </a:p>
        </p:txBody>
      </p:sp>
      <p:pic>
        <p:nvPicPr>
          <p:cNvPr id="2" name="Image 1">
            <a:extLst>
              <a:ext uri="{FF2B5EF4-FFF2-40B4-BE49-F238E27FC236}">
                <a16:creationId xmlns:a16="http://schemas.microsoft.com/office/drawing/2014/main" id="{16F54970-4A7B-575C-28EF-FBDEAD422DCC}"/>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41808F10-1EE5-3AE5-97CF-B4F6087F5C0B}"/>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5" name="Image 4">
            <a:extLst>
              <a:ext uri="{FF2B5EF4-FFF2-40B4-BE49-F238E27FC236}">
                <a16:creationId xmlns:a16="http://schemas.microsoft.com/office/drawing/2014/main" id="{75F8F7E9-B309-FC33-B4C3-7285E23438F4}"/>
              </a:ext>
            </a:extLst>
          </p:cNvPr>
          <p:cNvPicPr>
            <a:picLocks noChangeAspect="1"/>
          </p:cNvPicPr>
          <p:nvPr/>
        </p:nvPicPr>
        <p:blipFill>
          <a:blip r:embed="rId5"/>
          <a:srcRect t="21256" b="25456"/>
          <a:stretch/>
        </p:blipFill>
        <p:spPr>
          <a:xfrm>
            <a:off x="6380863" y="3327989"/>
            <a:ext cx="3581511" cy="1908535"/>
          </a:xfrm>
          <a:prstGeom prst="rect">
            <a:avLst/>
          </a:prstGeom>
        </p:spPr>
      </p:pic>
      <p:pic>
        <p:nvPicPr>
          <p:cNvPr id="7" name="Image 6">
            <a:extLst>
              <a:ext uri="{FF2B5EF4-FFF2-40B4-BE49-F238E27FC236}">
                <a16:creationId xmlns:a16="http://schemas.microsoft.com/office/drawing/2014/main" id="{CB9AE2C5-8550-2667-56EB-224A29A00DCD}"/>
              </a:ext>
            </a:extLst>
          </p:cNvPr>
          <p:cNvPicPr>
            <a:picLocks noChangeAspect="1"/>
          </p:cNvPicPr>
          <p:nvPr/>
        </p:nvPicPr>
        <p:blipFill>
          <a:blip r:embed="rId6"/>
          <a:stretch>
            <a:fillRect/>
          </a:stretch>
        </p:blipFill>
        <p:spPr>
          <a:xfrm>
            <a:off x="0" y="4062031"/>
            <a:ext cx="1005314" cy="1005314"/>
          </a:xfrm>
          <a:prstGeom prst="rect">
            <a:avLst/>
          </a:prstGeom>
        </p:spPr>
      </p:pic>
      <p:pic>
        <p:nvPicPr>
          <p:cNvPr id="8" name="Image 7">
            <a:extLst>
              <a:ext uri="{FF2B5EF4-FFF2-40B4-BE49-F238E27FC236}">
                <a16:creationId xmlns:a16="http://schemas.microsoft.com/office/drawing/2014/main" id="{D4C835E6-469A-91E1-F4F6-C7C6606CE84D}"/>
              </a:ext>
            </a:extLst>
          </p:cNvPr>
          <p:cNvPicPr>
            <a:picLocks noChangeAspect="1"/>
          </p:cNvPicPr>
          <p:nvPr/>
        </p:nvPicPr>
        <p:blipFill>
          <a:blip r:embed="rId7"/>
          <a:srcRect l="19886" t="46863" r="17985" b="47475"/>
          <a:stretch/>
        </p:blipFill>
        <p:spPr>
          <a:xfrm>
            <a:off x="2231212" y="847799"/>
            <a:ext cx="4681576" cy="426630"/>
          </a:xfrm>
          <a:prstGeom prst="rect">
            <a:avLst/>
          </a:prstGeom>
        </p:spPr>
      </p:pic>
      <p:pic>
        <p:nvPicPr>
          <p:cNvPr id="4" name="Image 3">
            <a:extLst>
              <a:ext uri="{FF2B5EF4-FFF2-40B4-BE49-F238E27FC236}">
                <a16:creationId xmlns:a16="http://schemas.microsoft.com/office/drawing/2014/main" id="{ABF30082-0CFB-3CF1-3C5C-D208D02B6CC0}"/>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Contenu avec icones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03" name="Google Shape;903;p41"/>
          <p:cNvSpPr txBox="1">
            <a:spLocks noGrp="1"/>
          </p:cNvSpPr>
          <p:nvPr>
            <p:ph type="subTitle" idx="1"/>
          </p:nvPr>
        </p:nvSpPr>
        <p:spPr>
          <a:xfrm>
            <a:off x="4947436" y="2808355"/>
            <a:ext cx="2906700" cy="13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Venus has a beautiful name and is the second planet from the Sun. It’s terribly hot—even hotter than Mercury—and its atmosphere is extremely poisonous. It’s the second-brightest natural object in the night sky after the Moon</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04" name="Google Shape;904;p41"/>
          <p:cNvSpPr txBox="1">
            <a:spLocks noGrp="1"/>
          </p:cNvSpPr>
          <p:nvPr>
            <p:ph type="subTitle" idx="2"/>
          </p:nvPr>
        </p:nvSpPr>
        <p:spPr>
          <a:xfrm>
            <a:off x="1289250" y="2808355"/>
            <a:ext cx="2907900" cy="13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Mercury is the closest planet to the Sun and the smallest one in the Solar System—it’s only a bit larger than the Moon. This planet’s name has nothing to do with the liquid metal, since Mercury was named after a god</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05" name="Google Shape;905;p41"/>
          <p:cNvSpPr txBox="1">
            <a:spLocks noGrp="1"/>
          </p:cNvSpPr>
          <p:nvPr>
            <p:ph type="subTitle" idx="3"/>
          </p:nvPr>
        </p:nvSpPr>
        <p:spPr>
          <a:xfrm>
            <a:off x="1289250" y="2501637"/>
            <a:ext cx="2907900" cy="48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rPr>
              <a:t>Mercury</a:t>
            </a:r>
            <a:endParaRPr dirty="0">
              <a:solidFill>
                <a:srgbClr val="19355E"/>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06" name="Google Shape;906;p41"/>
          <p:cNvSpPr txBox="1">
            <a:spLocks noGrp="1"/>
          </p:cNvSpPr>
          <p:nvPr>
            <p:ph type="subTitle" idx="4"/>
          </p:nvPr>
        </p:nvSpPr>
        <p:spPr>
          <a:xfrm>
            <a:off x="4947436" y="2514444"/>
            <a:ext cx="2906700" cy="48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Venus</a:t>
            </a:r>
            <a:endParaRPr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07" name="Google Shape;907;p41"/>
          <p:cNvSpPr/>
          <p:nvPr/>
        </p:nvSpPr>
        <p:spPr>
          <a:xfrm>
            <a:off x="2379600" y="1579085"/>
            <a:ext cx="727200" cy="7272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908" name="Google Shape;908;p41"/>
          <p:cNvSpPr/>
          <p:nvPr/>
        </p:nvSpPr>
        <p:spPr>
          <a:xfrm>
            <a:off x="6037200" y="1579085"/>
            <a:ext cx="727200" cy="727200"/>
          </a:xfrm>
          <a:prstGeom prst="rect">
            <a:avLst/>
          </a:prstGeom>
          <a:noFill/>
          <a:ln w="19050" cap="flat" cmpd="sng">
            <a:solidFill>
              <a:srgbClr val="BF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909" name="Google Shape;909;p41"/>
          <p:cNvSpPr/>
          <p:nvPr/>
        </p:nvSpPr>
        <p:spPr>
          <a:xfrm>
            <a:off x="2514590" y="1714089"/>
            <a:ext cx="457202" cy="457191"/>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nvGrpSpPr>
          <p:cNvPr id="910" name="Google Shape;910;p41"/>
          <p:cNvGrpSpPr/>
          <p:nvPr/>
        </p:nvGrpSpPr>
        <p:grpSpPr>
          <a:xfrm>
            <a:off x="6172232" y="1727042"/>
            <a:ext cx="457190" cy="431306"/>
            <a:chOff x="1299146" y="3806507"/>
            <a:chExt cx="367990" cy="351312"/>
          </a:xfrm>
        </p:grpSpPr>
        <p:sp>
          <p:nvSpPr>
            <p:cNvPr id="911" name="Google Shape;911;p41"/>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12" name="Google Shape;912;p41"/>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Image 1">
            <a:extLst>
              <a:ext uri="{FF2B5EF4-FFF2-40B4-BE49-F238E27FC236}">
                <a16:creationId xmlns:a16="http://schemas.microsoft.com/office/drawing/2014/main" id="{EDD81067-F476-BBB1-D439-044F82A93BFD}"/>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3747C5BA-844A-C831-FE57-D9558C312B0C}"/>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7" name="Image 6">
            <a:extLst>
              <a:ext uri="{FF2B5EF4-FFF2-40B4-BE49-F238E27FC236}">
                <a16:creationId xmlns:a16="http://schemas.microsoft.com/office/drawing/2014/main" id="{C24F875D-AEF2-067B-A3B1-76D2A291687B}"/>
              </a:ext>
            </a:extLst>
          </p:cNvPr>
          <p:cNvPicPr>
            <a:picLocks noChangeAspect="1"/>
          </p:cNvPicPr>
          <p:nvPr/>
        </p:nvPicPr>
        <p:blipFill>
          <a:blip r:embed="rId5"/>
          <a:stretch>
            <a:fillRect/>
          </a:stretch>
        </p:blipFill>
        <p:spPr>
          <a:xfrm>
            <a:off x="-211987" y="-546766"/>
            <a:ext cx="1657350" cy="2019300"/>
          </a:xfrm>
          <a:prstGeom prst="rect">
            <a:avLst/>
          </a:prstGeom>
        </p:spPr>
      </p:pic>
      <p:pic>
        <p:nvPicPr>
          <p:cNvPr id="9" name="Image 8">
            <a:extLst>
              <a:ext uri="{FF2B5EF4-FFF2-40B4-BE49-F238E27FC236}">
                <a16:creationId xmlns:a16="http://schemas.microsoft.com/office/drawing/2014/main" id="{582DED25-2172-3858-2B3C-91F1AF620A8C}"/>
              </a:ext>
            </a:extLst>
          </p:cNvPr>
          <p:cNvPicPr>
            <a:picLocks noChangeAspect="1"/>
          </p:cNvPicPr>
          <p:nvPr/>
        </p:nvPicPr>
        <p:blipFill>
          <a:blip r:embed="rId6"/>
          <a:stretch>
            <a:fillRect/>
          </a:stretch>
        </p:blipFill>
        <p:spPr>
          <a:xfrm rot="3532895">
            <a:off x="7861194" y="-82307"/>
            <a:ext cx="1971675" cy="1800225"/>
          </a:xfrm>
          <a:prstGeom prst="rect">
            <a:avLst/>
          </a:prstGeom>
        </p:spPr>
      </p:pic>
      <p:pic>
        <p:nvPicPr>
          <p:cNvPr id="10" name="Image 9">
            <a:extLst>
              <a:ext uri="{FF2B5EF4-FFF2-40B4-BE49-F238E27FC236}">
                <a16:creationId xmlns:a16="http://schemas.microsoft.com/office/drawing/2014/main" id="{E6598BE5-DC41-0FA3-0D45-25D3AF4F52F3}"/>
              </a:ext>
            </a:extLst>
          </p:cNvPr>
          <p:cNvPicPr>
            <a:picLocks noChangeAspect="1"/>
          </p:cNvPicPr>
          <p:nvPr/>
        </p:nvPicPr>
        <p:blipFill>
          <a:blip r:embed="rId7"/>
          <a:srcRect l="19886" t="46863" r="17985" b="47475"/>
          <a:stretch/>
        </p:blipFill>
        <p:spPr>
          <a:xfrm>
            <a:off x="2582827" y="832501"/>
            <a:ext cx="4046594" cy="368764"/>
          </a:xfrm>
          <a:prstGeom prst="rect">
            <a:avLst/>
          </a:prstGeom>
        </p:spPr>
      </p:pic>
      <p:pic>
        <p:nvPicPr>
          <p:cNvPr id="4" name="Image 3">
            <a:extLst>
              <a:ext uri="{FF2B5EF4-FFF2-40B4-BE49-F238E27FC236}">
                <a16:creationId xmlns:a16="http://schemas.microsoft.com/office/drawing/2014/main" id="{B87D4BFF-784A-00B5-DC9E-81DBFD9F8C15}"/>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Contenus avec icones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18" name="Google Shape;918;p42"/>
          <p:cNvSpPr txBox="1">
            <a:spLocks noGrp="1"/>
          </p:cNvSpPr>
          <p:nvPr>
            <p:ph type="subTitle" idx="1"/>
          </p:nvPr>
        </p:nvSpPr>
        <p:spPr>
          <a:xfrm>
            <a:off x="891025" y="2771666"/>
            <a:ext cx="2286000" cy="13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Jupiter is a gas giant and the biggest planet in the Solar System. It's the fourth-brightest object in the night sky and was named after the Roman god of the skies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19" name="Google Shape;919;p42"/>
          <p:cNvSpPr txBox="1">
            <a:spLocks noGrp="1"/>
          </p:cNvSpPr>
          <p:nvPr>
            <p:ph type="subTitle" idx="2"/>
          </p:nvPr>
        </p:nvSpPr>
        <p:spPr>
          <a:xfrm>
            <a:off x="3484348" y="2771665"/>
            <a:ext cx="2286000" cy="13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Open sans" panose="020B0606030504020204" pitchFamily="34" charset="0"/>
                <a:ea typeface="Open sans" panose="020B0606030504020204" pitchFamily="34" charset="0"/>
                <a:cs typeface="Open sans" panose="020B0606030504020204" pitchFamily="34" charset="0"/>
              </a:rPr>
              <a:t>Venus has a beautiful name and is the second planet from the Sun. It’s terribly hot and its atmosphere is poisonous. It’s the second-brightest natural object in the night sky</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920" name="Google Shape;920;p42"/>
          <p:cNvSpPr txBox="1">
            <a:spLocks noGrp="1"/>
          </p:cNvSpPr>
          <p:nvPr>
            <p:ph type="subTitle" idx="3"/>
          </p:nvPr>
        </p:nvSpPr>
        <p:spPr>
          <a:xfrm>
            <a:off x="5971032" y="2771665"/>
            <a:ext cx="2286000" cy="13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panose="020B0606030504020204" pitchFamily="34" charset="0"/>
                <a:ea typeface="Open sans" panose="020B0606030504020204" pitchFamily="34" charset="0"/>
                <a:cs typeface="Open sans" panose="020B0606030504020204" pitchFamily="34" charset="0"/>
              </a:rPr>
              <a:t>Saturn is a gas giant and has several rings. This planet is composed mostly of hydrogen and helium. It’s the sixth planet from the Sun and was named after a Roman god too</a:t>
            </a: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21" name="Google Shape;921;p42"/>
          <p:cNvSpPr txBox="1">
            <a:spLocks noGrp="1"/>
          </p:cNvSpPr>
          <p:nvPr>
            <p:ph type="subTitle" idx="4"/>
          </p:nvPr>
        </p:nvSpPr>
        <p:spPr>
          <a:xfrm>
            <a:off x="891025" y="2517664"/>
            <a:ext cx="22860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rPr>
              <a:t>Jupiter</a:t>
            </a:r>
            <a:endParaRPr sz="2800" dirty="0">
              <a:solidFill>
                <a:srgbClr val="EAB642"/>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22" name="Google Shape;922;p42"/>
          <p:cNvSpPr txBox="1">
            <a:spLocks noGrp="1"/>
          </p:cNvSpPr>
          <p:nvPr>
            <p:ph type="subTitle" idx="5"/>
          </p:nvPr>
        </p:nvSpPr>
        <p:spPr>
          <a:xfrm>
            <a:off x="3484348" y="2530362"/>
            <a:ext cx="22860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rPr>
              <a:t>Venus</a:t>
            </a:r>
            <a:endParaRPr sz="2800" dirty="0">
              <a:solidFill>
                <a:srgbClr val="BF3030"/>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23" name="Google Shape;923;p42"/>
          <p:cNvSpPr txBox="1">
            <a:spLocks noGrp="1"/>
          </p:cNvSpPr>
          <p:nvPr>
            <p:ph type="subTitle" idx="6"/>
          </p:nvPr>
        </p:nvSpPr>
        <p:spPr>
          <a:xfrm>
            <a:off x="5971032" y="2543062"/>
            <a:ext cx="2286000" cy="457200"/>
          </a:xfrm>
          <a:prstGeom prst="rect">
            <a:avLst/>
          </a:prstGeom>
        </p:spPr>
        <p:txBody>
          <a:bodyPr spcFirstLastPara="1" wrap="square" lIns="91425" tIns="91425" rIns="91425" bIns="91425" anchor="b" anchorCtr="0">
            <a:noAutofit/>
          </a:bodyPr>
          <a:lstStyle/>
          <a:p>
            <a:pPr marL="0" indent="0"/>
            <a:r>
              <a:rPr lang="en"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rPr>
              <a:t>Saturn</a:t>
            </a:r>
            <a:endParaRPr sz="2800" dirty="0">
              <a:solidFill>
                <a:srgbClr val="19355E"/>
              </a:solidFill>
              <a:latin typeface="Noovo ITC Std Light" panose="02000506030000020004" pitchFamily="50" charset="0"/>
              <a:ea typeface="Open sans" panose="020B0606030504020204" pitchFamily="34" charset="0"/>
              <a:cs typeface="Open sans" panose="020B0606030504020204" pitchFamily="34" charset="0"/>
            </a:endParaRPr>
          </a:p>
        </p:txBody>
      </p:sp>
      <p:sp>
        <p:nvSpPr>
          <p:cNvPr id="924" name="Google Shape;924;p42"/>
          <p:cNvSpPr/>
          <p:nvPr/>
        </p:nvSpPr>
        <p:spPr>
          <a:xfrm>
            <a:off x="1670425" y="1587274"/>
            <a:ext cx="727200" cy="727200"/>
          </a:xfrm>
          <a:prstGeom prst="rect">
            <a:avLst/>
          </a:prstGeom>
          <a:noFill/>
          <a:ln w="19050" cap="flat" cmpd="sng">
            <a:solidFill>
              <a:srgbClr val="EAB6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925" name="Google Shape;925;p42"/>
          <p:cNvSpPr/>
          <p:nvPr/>
        </p:nvSpPr>
        <p:spPr>
          <a:xfrm>
            <a:off x="6750425" y="1587274"/>
            <a:ext cx="727200" cy="727200"/>
          </a:xfrm>
          <a:prstGeom prst="rect">
            <a:avLst/>
          </a:prstGeom>
          <a:noFill/>
          <a:ln w="19050" cap="flat" cmpd="sng">
            <a:solidFill>
              <a:srgbClr val="1935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926" name="Google Shape;926;p42"/>
          <p:cNvSpPr/>
          <p:nvPr/>
        </p:nvSpPr>
        <p:spPr>
          <a:xfrm>
            <a:off x="4208400" y="1587274"/>
            <a:ext cx="727200" cy="727200"/>
          </a:xfrm>
          <a:prstGeom prst="rect">
            <a:avLst/>
          </a:prstGeom>
          <a:noFill/>
          <a:ln w="19050" cap="flat" cmpd="sng">
            <a:solidFill>
              <a:srgbClr val="BF3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sym typeface="Roboto"/>
            </a:endParaRPr>
          </a:p>
        </p:txBody>
      </p:sp>
      <p:grpSp>
        <p:nvGrpSpPr>
          <p:cNvPr id="927" name="Google Shape;927;p42"/>
          <p:cNvGrpSpPr/>
          <p:nvPr/>
        </p:nvGrpSpPr>
        <p:grpSpPr>
          <a:xfrm>
            <a:off x="4357627" y="1734453"/>
            <a:ext cx="432788" cy="432782"/>
            <a:chOff x="3996113" y="4291176"/>
            <a:chExt cx="336512" cy="335048"/>
          </a:xfrm>
        </p:grpSpPr>
        <p:sp>
          <p:nvSpPr>
            <p:cNvPr id="928" name="Google Shape;928;p42"/>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29" name="Google Shape;929;p42"/>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0" name="Google Shape;930;p42"/>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31" name="Google Shape;931;p42"/>
          <p:cNvGrpSpPr/>
          <p:nvPr/>
        </p:nvGrpSpPr>
        <p:grpSpPr>
          <a:xfrm>
            <a:off x="1849289" y="1740131"/>
            <a:ext cx="369464" cy="421476"/>
            <a:chOff x="5357662" y="4297637"/>
            <a:chExt cx="287275" cy="326296"/>
          </a:xfrm>
        </p:grpSpPr>
        <p:sp>
          <p:nvSpPr>
            <p:cNvPr id="932" name="Google Shape;932;p42"/>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3" name="Google Shape;933;p42"/>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4" name="Google Shape;934;p42"/>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5" name="Google Shape;935;p42"/>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6" name="Google Shape;936;p42"/>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37" name="Google Shape;937;p42"/>
          <p:cNvGrpSpPr/>
          <p:nvPr/>
        </p:nvGrpSpPr>
        <p:grpSpPr>
          <a:xfrm>
            <a:off x="6925247" y="1722254"/>
            <a:ext cx="377733" cy="457202"/>
            <a:chOff x="4019984" y="3805393"/>
            <a:chExt cx="293704" cy="353954"/>
          </a:xfrm>
        </p:grpSpPr>
        <p:sp>
          <p:nvSpPr>
            <p:cNvPr id="938" name="Google Shape;938;p42"/>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39" name="Google Shape;939;p42"/>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Image 1">
            <a:extLst>
              <a:ext uri="{FF2B5EF4-FFF2-40B4-BE49-F238E27FC236}">
                <a16:creationId xmlns:a16="http://schemas.microsoft.com/office/drawing/2014/main" id="{0C3C0EB5-EE7B-DCC5-2341-1E7A45984A8D}"/>
              </a:ext>
            </a:extLst>
          </p:cNvPr>
          <p:cNvPicPr>
            <a:picLocks noChangeAspect="1"/>
          </p:cNvPicPr>
          <p:nvPr/>
        </p:nvPicPr>
        <p:blipFill>
          <a:blip r:embed="rId3"/>
          <a:srcRect t="69696"/>
          <a:stretch/>
        </p:blipFill>
        <p:spPr>
          <a:xfrm>
            <a:off x="0" y="0"/>
            <a:ext cx="9144000" cy="369466"/>
          </a:xfrm>
          <a:prstGeom prst="rect">
            <a:avLst/>
          </a:prstGeom>
        </p:spPr>
      </p:pic>
      <p:pic>
        <p:nvPicPr>
          <p:cNvPr id="3" name="Image 2">
            <a:extLst>
              <a:ext uri="{FF2B5EF4-FFF2-40B4-BE49-F238E27FC236}">
                <a16:creationId xmlns:a16="http://schemas.microsoft.com/office/drawing/2014/main" id="{DE489EEE-EC69-A86A-B310-AD528BA69EE7}"/>
              </a:ext>
            </a:extLst>
          </p:cNvPr>
          <p:cNvPicPr>
            <a:picLocks noChangeAspect="1"/>
          </p:cNvPicPr>
          <p:nvPr/>
        </p:nvPicPr>
        <p:blipFill>
          <a:blip r:embed="rId4"/>
          <a:srcRect t="22421" b="37816"/>
          <a:stretch/>
        </p:blipFill>
        <p:spPr>
          <a:xfrm>
            <a:off x="0" y="4658700"/>
            <a:ext cx="9144000" cy="484800"/>
          </a:xfrm>
          <a:prstGeom prst="rect">
            <a:avLst/>
          </a:prstGeom>
        </p:spPr>
      </p:pic>
      <p:pic>
        <p:nvPicPr>
          <p:cNvPr id="4" name="Image 3">
            <a:extLst>
              <a:ext uri="{FF2B5EF4-FFF2-40B4-BE49-F238E27FC236}">
                <a16:creationId xmlns:a16="http://schemas.microsoft.com/office/drawing/2014/main" id="{49B15CEC-2379-E41F-0935-BCB7D7ADE162}"/>
              </a:ext>
            </a:extLst>
          </p:cNvPr>
          <p:cNvPicPr>
            <a:picLocks noChangeAspect="1"/>
          </p:cNvPicPr>
          <p:nvPr/>
        </p:nvPicPr>
        <p:blipFill>
          <a:blip r:embed="rId5"/>
          <a:stretch>
            <a:fillRect/>
          </a:stretch>
        </p:blipFill>
        <p:spPr>
          <a:xfrm>
            <a:off x="-211987" y="-546766"/>
            <a:ext cx="1657350" cy="2019300"/>
          </a:xfrm>
          <a:prstGeom prst="rect">
            <a:avLst/>
          </a:prstGeom>
        </p:spPr>
      </p:pic>
      <p:pic>
        <p:nvPicPr>
          <p:cNvPr id="5" name="Image 4">
            <a:extLst>
              <a:ext uri="{FF2B5EF4-FFF2-40B4-BE49-F238E27FC236}">
                <a16:creationId xmlns:a16="http://schemas.microsoft.com/office/drawing/2014/main" id="{F3F7BEF1-CF6E-2073-A39B-B05F9E7B4E90}"/>
              </a:ext>
            </a:extLst>
          </p:cNvPr>
          <p:cNvPicPr>
            <a:picLocks noChangeAspect="1"/>
          </p:cNvPicPr>
          <p:nvPr/>
        </p:nvPicPr>
        <p:blipFill>
          <a:blip r:embed="rId6"/>
          <a:stretch>
            <a:fillRect/>
          </a:stretch>
        </p:blipFill>
        <p:spPr>
          <a:xfrm rot="3532895">
            <a:off x="7861194" y="-82307"/>
            <a:ext cx="1971675" cy="1800225"/>
          </a:xfrm>
          <a:prstGeom prst="rect">
            <a:avLst/>
          </a:prstGeom>
        </p:spPr>
      </p:pic>
      <p:pic>
        <p:nvPicPr>
          <p:cNvPr id="6" name="Image 5">
            <a:extLst>
              <a:ext uri="{FF2B5EF4-FFF2-40B4-BE49-F238E27FC236}">
                <a16:creationId xmlns:a16="http://schemas.microsoft.com/office/drawing/2014/main" id="{A1B7B00C-F87D-7896-C826-4D405A10A6EA}"/>
              </a:ext>
            </a:extLst>
          </p:cNvPr>
          <p:cNvPicPr>
            <a:picLocks noChangeAspect="1"/>
          </p:cNvPicPr>
          <p:nvPr/>
        </p:nvPicPr>
        <p:blipFill>
          <a:blip r:embed="rId7"/>
          <a:srcRect l="19886" t="46863" r="17985" b="47475"/>
          <a:stretch/>
        </p:blipFill>
        <p:spPr>
          <a:xfrm>
            <a:off x="2590687" y="821164"/>
            <a:ext cx="4127494" cy="376137"/>
          </a:xfrm>
          <a:prstGeom prst="rect">
            <a:avLst/>
          </a:prstGeom>
        </p:spPr>
      </p:pic>
      <p:pic>
        <p:nvPicPr>
          <p:cNvPr id="7" name="Image 6">
            <a:extLst>
              <a:ext uri="{FF2B5EF4-FFF2-40B4-BE49-F238E27FC236}">
                <a16:creationId xmlns:a16="http://schemas.microsoft.com/office/drawing/2014/main" id="{3D8FEE74-3C0E-AA8A-2BFE-0C5CA86A344E}"/>
              </a:ext>
            </a:extLst>
          </p:cNvPr>
          <p:cNvPicPr>
            <a:picLocks noChangeAspect="1"/>
          </p:cNvPicPr>
          <p:nvPr/>
        </p:nvPicPr>
        <p:blipFill>
          <a:blip r:embed="rId8"/>
          <a:stretch>
            <a:fillRect/>
          </a:stretch>
        </p:blipFill>
        <p:spPr>
          <a:xfrm>
            <a:off x="8541069" y="4864100"/>
            <a:ext cx="590232" cy="260350"/>
          </a:xfrm>
          <a:prstGeom prst="rect">
            <a:avLst/>
          </a:prstGeom>
        </p:spPr>
      </p:pic>
    </p:spTree>
  </p:cSld>
  <p:clrMapOvr>
    <a:masterClrMapping/>
  </p:clrMapOvr>
</p:sld>
</file>

<file path=ppt/theme/theme1.xml><?xml version="1.0" encoding="utf-8"?>
<a:theme xmlns:a="http://schemas.openxmlformats.org/drawingml/2006/main" name="Business Project Presentation by Slidesgo">
  <a:themeElements>
    <a:clrScheme name="Simple Light">
      <a:dk1>
        <a:srgbClr val="0D0D0D"/>
      </a:dk1>
      <a:lt1>
        <a:srgbClr val="E9E5DF"/>
      </a:lt1>
      <a:dk2>
        <a:srgbClr val="B3D8EA"/>
      </a:dk2>
      <a:lt2>
        <a:srgbClr val="85D3F2"/>
      </a:lt2>
      <a:accent1>
        <a:srgbClr val="7292F2"/>
      </a:accent1>
      <a:accent2>
        <a:srgbClr val="3D66F3"/>
      </a:accent2>
      <a:accent3>
        <a:srgbClr val="284BF6"/>
      </a:accent3>
      <a:accent4>
        <a:srgbClr val="FFFFFF"/>
      </a:accent4>
      <a:accent5>
        <a:srgbClr val="FFFFFF"/>
      </a:accent5>
      <a:accent6>
        <a:srgbClr val="FFFFFF"/>
      </a:accent6>
      <a:hlink>
        <a:srgbClr val="0D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1336</Words>
  <Application>Microsoft Office PowerPoint</Application>
  <PresentationFormat>Affichage à l'écran (16:9)</PresentationFormat>
  <Paragraphs>251</Paragraphs>
  <Slides>30</Slides>
  <Notes>30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30</vt:i4>
      </vt:variant>
    </vt:vector>
  </HeadingPairs>
  <TitlesOfParts>
    <vt:vector size="42" baseType="lpstr">
      <vt:lpstr>DM Sans Medium</vt:lpstr>
      <vt:lpstr>Bebas Neue</vt:lpstr>
      <vt:lpstr>Roboto</vt:lpstr>
      <vt:lpstr>Noovo ITC Std Light</vt:lpstr>
      <vt:lpstr>Arial</vt:lpstr>
      <vt:lpstr>Anaheim</vt:lpstr>
      <vt:lpstr>Raleway</vt:lpstr>
      <vt:lpstr>PT Sans</vt:lpstr>
      <vt:lpstr>Open Sans</vt:lpstr>
      <vt:lpstr>Nunito Light</vt:lpstr>
      <vt:lpstr>Open Sans</vt:lpstr>
      <vt:lpstr>Business Project Presentation by Slidesgo</vt:lpstr>
      <vt:lpstr>Power Point EDLN charte 2025</vt:lpstr>
      <vt:lpstr>Contenus</vt:lpstr>
      <vt:lpstr>Sommaire</vt:lpstr>
      <vt:lpstr>Whoa!</vt:lpstr>
      <vt:lpstr>Titre</vt:lpstr>
      <vt:lpstr>Introduction</vt:lpstr>
      <vt:lpstr>Texte en deux colonnes</vt:lpstr>
      <vt:lpstr>Contenu avec icones</vt:lpstr>
      <vt:lpstr>Contenus avec icones</vt:lpstr>
      <vt:lpstr>Texte en quatre zones</vt:lpstr>
      <vt:lpstr>Texte en six zones</vt:lpstr>
      <vt:lpstr>Grand titre</vt:lpstr>
      <vt:lpstr>Someone Famous</vt:lpstr>
      <vt:lpstr>La petite phrase qui va bien</vt:lpstr>
      <vt:lpstr>Un titre avec une image à droite</vt:lpstr>
      <vt:lpstr>98,300,000</vt:lpstr>
      <vt:lpstr>9h 55m 23s</vt:lpstr>
      <vt:lpstr>Et pourquoi pas des pourcentage</vt:lpstr>
      <vt:lpstr>Une timeline comme ils disent</vt:lpstr>
      <vt:lpstr>Un tableau avec des données</vt:lpstr>
      <vt:lpstr>Graphique couleurs edln</vt:lpstr>
      <vt:lpstr>Graphique couleurs edln</vt:lpstr>
      <vt:lpstr>Objectifs à atteindre</vt:lpstr>
      <vt:lpstr>Plan  budget</vt:lpstr>
      <vt:lpstr>Profil type (Personae)</vt:lpstr>
      <vt:lpstr>Taille de nos équipes</vt:lpstr>
      <vt:lpstr>Organigramme</vt:lpstr>
      <vt:lpstr>Les présentateurs</vt:lpstr>
      <vt:lpstr>Merci !</vt:lpstr>
      <vt:lpstr>Vos illu, vos icone, vos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Lucie EDLN</dc:creator>
  <cp:lastModifiedBy>Lucie Edln</cp:lastModifiedBy>
  <cp:revision>5</cp:revision>
  <dcterms:modified xsi:type="dcterms:W3CDTF">2025-04-29T08:05:18Z</dcterms:modified>
</cp:coreProperties>
</file>